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268080"/>
    <a:srgbClr val="00CCCC"/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32" y="126"/>
      </p:cViewPr>
      <p:guideLst>
        <p:guide orient="horz" pos="2160"/>
        <p:guide pos="3840"/>
        <p:guide pos="5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048342-0B74-448C-8CB7-D4465DBA2D61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4DA945-2F91-4F77-B1C3-80DD668F21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066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4DA945-2F91-4F77-B1C3-80DD668F218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9719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69A23A-4444-40A1-81C6-4EBBFE302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2910AB4-5087-40D4-A490-D776A42D1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8D3269-DC9B-4437-AAB4-2A5A0EA9D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1BDAB-DEE0-4955-9ECF-EFD1A93DC033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C25D2A-CA04-44E9-99D2-A72E0DE35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7E3BD2-4501-4471-AD1B-7D4FB9A40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99305-9C56-4D80-9C0D-63E8B7311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4870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31E3DE-5C47-4F55-A803-B41508EC0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949693-FCEA-44B2-A164-81E13863C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482875-7952-4223-B018-B46E8D8E4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1BDAB-DEE0-4955-9ECF-EFD1A93DC033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36436C-A2E6-4FBA-BE10-2FE8C04D3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39463B-C853-4EC1-AF09-CE0AF86B1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99305-9C56-4D80-9C0D-63E8B7311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5985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922DBF-AA15-40AC-A0BB-B0633871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2A6BF87-13DA-4C39-A34A-7DA47B8B3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1BDAB-DEE0-4955-9ECF-EFD1A93DC033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E74FAA4-C701-4418-B7C0-9C0F24565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6D90AB1-5709-445E-A5E1-346E65BEC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99305-9C56-4D80-9C0D-63E8B7311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258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D02A875-A5A7-48AC-9E8D-323C69A7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1BDAB-DEE0-4955-9ECF-EFD1A93DC033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F9476A1-2124-4DC1-B6F7-DC41FDA53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739229-5110-497D-81AF-AD783976F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99305-9C56-4D80-9C0D-63E8B7311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654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EFC6EB-CD9F-4FEB-B992-9EBF80E75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12D046-6CE6-4AEE-B6C6-67A008E7A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40D2B6-C023-4B11-BAA3-B6FBC3100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4BC61C-E26D-4995-A0FC-82B862315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1BDAB-DEE0-4955-9ECF-EFD1A93DC033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1E16FF-7A8F-4EC2-9364-1D9C5C00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7BACC9-75F1-4B16-A845-5064EB6AB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99305-9C56-4D80-9C0D-63E8B7311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39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BDDA739-3000-49AF-BE7F-494E6B8C6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9EDC77-ED9A-4FFF-A056-F9C934D04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6839B0-68D9-4663-808F-17C5016A0E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1BDAB-DEE0-4955-9ECF-EFD1A93DC033}" type="datetimeFigureOut">
              <a:rPr lang="zh-CN" altLang="en-US" smtClean="0"/>
              <a:t>2019-05-24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AEF539-7E39-4C01-BB5B-6FA9331062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E1127B-5189-415A-90AC-7B21238E98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99305-9C56-4D80-9C0D-63E8B7311A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682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0836AF9-CE35-4EE8-800F-50F44A845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C6C51A6-8228-4F28-8060-BE3331FCA455}"/>
              </a:ext>
            </a:extLst>
          </p:cNvPr>
          <p:cNvSpPr/>
          <p:nvPr/>
        </p:nvSpPr>
        <p:spPr>
          <a:xfrm>
            <a:off x="5272697" y="4018995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June 13, 2019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176E79-738E-4988-ABFB-EBFE62A04251}"/>
              </a:ext>
            </a:extLst>
          </p:cNvPr>
          <p:cNvSpPr txBox="1"/>
          <p:nvPr/>
        </p:nvSpPr>
        <p:spPr>
          <a:xfrm>
            <a:off x="3541463" y="225705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00FFFF"/>
                </a:solidFill>
              </a:rPr>
              <a:t>互联网产品</a:t>
            </a:r>
            <a:endParaRPr lang="en-US" altLang="zh-CN" sz="4800" b="1" dirty="0">
              <a:solidFill>
                <a:srgbClr val="00FFFF"/>
              </a:solidFill>
            </a:endParaRPr>
          </a:p>
          <a:p>
            <a:pPr algn="ctr"/>
            <a:r>
              <a:rPr lang="zh-CN" altLang="en-US" sz="4800" b="1" dirty="0">
                <a:solidFill>
                  <a:srgbClr val="00FFFF"/>
                </a:solidFill>
              </a:rPr>
              <a:t>上市推广策划方案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F25A6E6-FA86-48C9-9ABA-F653D1018885}"/>
              </a:ext>
            </a:extLst>
          </p:cNvPr>
          <p:cNvSpPr/>
          <p:nvPr/>
        </p:nvSpPr>
        <p:spPr>
          <a:xfrm>
            <a:off x="4811610" y="6207760"/>
            <a:ext cx="25687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 dirty="0">
                <a:solidFill>
                  <a:schemeClr val="bg1"/>
                </a:solidFill>
              </a:rPr>
              <a:t>原创出品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2A434568-8B38-4290-B0A9-2C0235902292}"/>
              </a:ext>
            </a:extLst>
          </p:cNvPr>
          <p:cNvCxnSpPr>
            <a:cxnSpLocks/>
          </p:cNvCxnSpPr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181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2C63619D-2BD3-4F53-968B-7D53EE55B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" y="-297"/>
            <a:ext cx="12193057" cy="6858594"/>
          </a:xfrm>
          <a:prstGeom prst="rect">
            <a:avLst/>
          </a:prstGeom>
        </p:spPr>
      </p:pic>
      <p:cxnSp>
        <p:nvCxnSpPr>
          <p:cNvPr id="2" name="Straight Connector 7">
            <a:extLst>
              <a:ext uri="{FF2B5EF4-FFF2-40B4-BE49-F238E27FC236}">
                <a16:creationId xmlns:a16="http://schemas.microsoft.com/office/drawing/2014/main" id="{D72F6008-CEE1-4841-B948-07C0D4BDA172}"/>
              </a:ext>
            </a:extLst>
          </p:cNvPr>
          <p:cNvCxnSpPr/>
          <p:nvPr/>
        </p:nvCxnSpPr>
        <p:spPr>
          <a:xfrm>
            <a:off x="8545732" y="866140"/>
            <a:ext cx="0" cy="4482033"/>
          </a:xfrm>
          <a:prstGeom prst="line">
            <a:avLst/>
          </a:prstGeom>
          <a:ln w="9525">
            <a:solidFill>
              <a:srgbClr val="00FFFF">
                <a:alpha val="5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10">
            <a:extLst>
              <a:ext uri="{FF2B5EF4-FFF2-40B4-BE49-F238E27FC236}">
                <a16:creationId xmlns:a16="http://schemas.microsoft.com/office/drawing/2014/main" id="{1EBBCC2C-8FBF-4F5A-AFC9-0657D92D66EA}"/>
              </a:ext>
            </a:extLst>
          </p:cNvPr>
          <p:cNvCxnSpPr/>
          <p:nvPr/>
        </p:nvCxnSpPr>
        <p:spPr>
          <a:xfrm>
            <a:off x="5783482" y="3111799"/>
            <a:ext cx="5524500" cy="0"/>
          </a:xfrm>
          <a:prstGeom prst="line">
            <a:avLst/>
          </a:prstGeom>
          <a:ln w="9525">
            <a:solidFill>
              <a:srgbClr val="00FFFF">
                <a:alpha val="5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hape 3647">
            <a:extLst>
              <a:ext uri="{FF2B5EF4-FFF2-40B4-BE49-F238E27FC236}">
                <a16:creationId xmlns:a16="http://schemas.microsoft.com/office/drawing/2014/main" id="{6FE6D890-0B10-4461-9310-292E2FE44450}"/>
              </a:ext>
            </a:extLst>
          </p:cNvPr>
          <p:cNvSpPr/>
          <p:nvPr/>
        </p:nvSpPr>
        <p:spPr>
          <a:xfrm>
            <a:off x="9721458" y="1518090"/>
            <a:ext cx="410797" cy="45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32" y="4909"/>
                  <a:pt x="1080" y="4030"/>
                  <a:pt x="1080" y="2945"/>
                </a:cubicBezTo>
                <a:cubicBezTo>
                  <a:pt x="1080" y="1861"/>
                  <a:pt x="5432" y="982"/>
                  <a:pt x="10800" y="982"/>
                </a:cubicBezTo>
                <a:cubicBezTo>
                  <a:pt x="16168" y="982"/>
                  <a:pt x="20520" y="1861"/>
                  <a:pt x="20520" y="2945"/>
                </a:cubicBezTo>
                <a:cubicBezTo>
                  <a:pt x="20520" y="4030"/>
                  <a:pt x="16168" y="4909"/>
                  <a:pt x="10800" y="4909"/>
                </a:cubicBezTo>
                <a:moveTo>
                  <a:pt x="16305" y="8659"/>
                </a:moveTo>
                <a:cubicBezTo>
                  <a:pt x="14130" y="10260"/>
                  <a:pt x="11880" y="11916"/>
                  <a:pt x="11880" y="14727"/>
                </a:cubicBezTo>
                <a:cubicBezTo>
                  <a:pt x="11880" y="17561"/>
                  <a:pt x="11880" y="19270"/>
                  <a:pt x="11642" y="20135"/>
                </a:cubicBezTo>
                <a:cubicBezTo>
                  <a:pt x="11522" y="20573"/>
                  <a:pt x="11509" y="20618"/>
                  <a:pt x="10800" y="20618"/>
                </a:cubicBezTo>
                <a:cubicBezTo>
                  <a:pt x="10091" y="20618"/>
                  <a:pt x="10078" y="20573"/>
                  <a:pt x="9957" y="20135"/>
                </a:cubicBezTo>
                <a:cubicBezTo>
                  <a:pt x="9818" y="19627"/>
                  <a:pt x="9761" y="18820"/>
                  <a:pt x="9738" y="17673"/>
                </a:cubicBezTo>
                <a:lnTo>
                  <a:pt x="10260" y="17673"/>
                </a:lnTo>
                <a:cubicBezTo>
                  <a:pt x="10558" y="17673"/>
                  <a:pt x="10800" y="17453"/>
                  <a:pt x="10800" y="17182"/>
                </a:cubicBezTo>
                <a:cubicBezTo>
                  <a:pt x="10800" y="16911"/>
                  <a:pt x="10558" y="16691"/>
                  <a:pt x="10260" y="16691"/>
                </a:cubicBezTo>
                <a:lnTo>
                  <a:pt x="9724" y="16691"/>
                </a:lnTo>
                <a:cubicBezTo>
                  <a:pt x="9722" y="16381"/>
                  <a:pt x="9721" y="16059"/>
                  <a:pt x="9721" y="15709"/>
                </a:cubicBezTo>
                <a:lnTo>
                  <a:pt x="10260" y="15709"/>
                </a:lnTo>
                <a:cubicBezTo>
                  <a:pt x="10558" y="15709"/>
                  <a:pt x="10800" y="15489"/>
                  <a:pt x="10800" y="15218"/>
                </a:cubicBezTo>
                <a:cubicBezTo>
                  <a:pt x="10800" y="14947"/>
                  <a:pt x="10558" y="14727"/>
                  <a:pt x="10260" y="14727"/>
                </a:cubicBezTo>
                <a:lnTo>
                  <a:pt x="9720" y="14727"/>
                </a:lnTo>
                <a:cubicBezTo>
                  <a:pt x="9720" y="11916"/>
                  <a:pt x="7470" y="10260"/>
                  <a:pt x="5295" y="8659"/>
                </a:cubicBezTo>
                <a:cubicBezTo>
                  <a:pt x="3543" y="7370"/>
                  <a:pt x="1872" y="6139"/>
                  <a:pt x="1294" y="4344"/>
                </a:cubicBezTo>
                <a:cubicBezTo>
                  <a:pt x="3119" y="5266"/>
                  <a:pt x="6691" y="5891"/>
                  <a:pt x="10800" y="5891"/>
                </a:cubicBezTo>
                <a:cubicBezTo>
                  <a:pt x="14905" y="5891"/>
                  <a:pt x="18475" y="5266"/>
                  <a:pt x="20302" y="4347"/>
                </a:cubicBezTo>
                <a:cubicBezTo>
                  <a:pt x="19721" y="6143"/>
                  <a:pt x="18053" y="7373"/>
                  <a:pt x="16305" y="8659"/>
                </a:cubicBezTo>
                <a:moveTo>
                  <a:pt x="10800" y="0"/>
                </a:moveTo>
                <a:cubicBezTo>
                  <a:pt x="4835" y="0"/>
                  <a:pt x="0" y="1319"/>
                  <a:pt x="0" y="2945"/>
                </a:cubicBezTo>
                <a:cubicBezTo>
                  <a:pt x="0" y="8836"/>
                  <a:pt x="8640" y="9818"/>
                  <a:pt x="8640" y="14727"/>
                </a:cubicBezTo>
                <a:lnTo>
                  <a:pt x="8640" y="15217"/>
                </a:lnTo>
                <a:lnTo>
                  <a:pt x="8640" y="15218"/>
                </a:lnTo>
                <a:lnTo>
                  <a:pt x="8640" y="15219"/>
                </a:lnTo>
                <a:cubicBezTo>
                  <a:pt x="8641" y="15938"/>
                  <a:pt x="8642" y="16572"/>
                  <a:pt x="8649" y="17142"/>
                </a:cubicBezTo>
                <a:cubicBezTo>
                  <a:pt x="8647" y="17155"/>
                  <a:pt x="8640" y="17168"/>
                  <a:pt x="8640" y="17182"/>
                </a:cubicBezTo>
                <a:cubicBezTo>
                  <a:pt x="8640" y="17199"/>
                  <a:pt x="8648" y="17212"/>
                  <a:pt x="8651" y="17230"/>
                </a:cubicBezTo>
                <a:cubicBezTo>
                  <a:pt x="8699" y="20896"/>
                  <a:pt x="8995" y="21600"/>
                  <a:pt x="10800" y="21600"/>
                </a:cubicBezTo>
                <a:cubicBezTo>
                  <a:pt x="12960" y="21600"/>
                  <a:pt x="12960" y="20618"/>
                  <a:pt x="12960" y="14727"/>
                </a:cubicBezTo>
                <a:cubicBezTo>
                  <a:pt x="12960" y="9818"/>
                  <a:pt x="21600" y="8836"/>
                  <a:pt x="21600" y="2945"/>
                </a:cubicBezTo>
                <a:cubicBezTo>
                  <a:pt x="21600" y="1319"/>
                  <a:pt x="16765" y="0"/>
                  <a:pt x="10800" y="0"/>
                </a:cubicBezTo>
              </a:path>
            </a:pathLst>
          </a:custGeom>
          <a:solidFill>
            <a:srgbClr val="00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l" defTabSz="9143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5" name="Shape 3660">
            <a:extLst>
              <a:ext uri="{FF2B5EF4-FFF2-40B4-BE49-F238E27FC236}">
                <a16:creationId xmlns:a16="http://schemas.microsoft.com/office/drawing/2014/main" id="{9FB299FE-6CAB-4454-9841-0D1584508278}"/>
              </a:ext>
            </a:extLst>
          </p:cNvPr>
          <p:cNvSpPr/>
          <p:nvPr/>
        </p:nvSpPr>
        <p:spPr>
          <a:xfrm>
            <a:off x="6938668" y="3746381"/>
            <a:ext cx="451877" cy="45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1"/>
                </a:lnTo>
                <a:cubicBezTo>
                  <a:pt x="19655" y="2641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1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6"/>
                  <a:pt x="299" y="8876"/>
                  <a:pt x="297" y="8877"/>
                </a:cubicBezTo>
                <a:lnTo>
                  <a:pt x="280" y="8884"/>
                </a:lnTo>
                <a:lnTo>
                  <a:pt x="281" y="8887"/>
                </a:lnTo>
                <a:cubicBezTo>
                  <a:pt x="116" y="8967"/>
                  <a:pt x="0" y="9133"/>
                  <a:pt x="0" y="9327"/>
                </a:cubicBezTo>
                <a:cubicBezTo>
                  <a:pt x="0" y="9551"/>
                  <a:pt x="151" y="9732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700"/>
                </a:lnTo>
                <a:cubicBezTo>
                  <a:pt x="21578" y="637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6"/>
                  <a:pt x="7507" y="16344"/>
                </a:cubicBezTo>
                <a:lnTo>
                  <a:pt x="6035" y="17817"/>
                </a:lnTo>
                <a:cubicBezTo>
                  <a:pt x="5946" y="17906"/>
                  <a:pt x="5891" y="18028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1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0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3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2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8"/>
                  <a:pt x="3927" y="14101"/>
                  <a:pt x="3927" y="14237"/>
                </a:cubicBezTo>
                <a:cubicBezTo>
                  <a:pt x="3927" y="14508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00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l" defTabSz="9143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6" name="Shape 3664">
            <a:extLst>
              <a:ext uri="{FF2B5EF4-FFF2-40B4-BE49-F238E27FC236}">
                <a16:creationId xmlns:a16="http://schemas.microsoft.com/office/drawing/2014/main" id="{EB709CC9-D5E9-4224-B7ED-4123D686111B}"/>
              </a:ext>
            </a:extLst>
          </p:cNvPr>
          <p:cNvSpPr/>
          <p:nvPr/>
        </p:nvSpPr>
        <p:spPr>
          <a:xfrm>
            <a:off x="6938668" y="1518090"/>
            <a:ext cx="451877" cy="45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7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3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8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3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7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7"/>
                  <a:pt x="2616" y="8979"/>
                  <a:pt x="2708" y="8634"/>
                </a:cubicBezTo>
                <a:cubicBezTo>
                  <a:pt x="2897" y="7928"/>
                  <a:pt x="3179" y="7250"/>
                  <a:pt x="3548" y="6615"/>
                </a:cubicBezTo>
                <a:cubicBezTo>
                  <a:pt x="3727" y="6305"/>
                  <a:pt x="3724" y="5924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4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40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40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4"/>
                </a:cubicBezTo>
                <a:lnTo>
                  <a:pt x="16884" y="3000"/>
                </a:lnTo>
                <a:lnTo>
                  <a:pt x="18600" y="4714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7"/>
                </a:lnTo>
                <a:cubicBezTo>
                  <a:pt x="17876" y="5924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7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1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6"/>
                </a:lnTo>
                <a:cubicBezTo>
                  <a:pt x="17292" y="2018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6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6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8"/>
                  <a:pt x="4181" y="2146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1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4"/>
                  <a:pt x="1864" y="17138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3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3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8"/>
                  <a:pt x="19641" y="16714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00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l" defTabSz="9143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7" name="Shape 3704">
            <a:extLst>
              <a:ext uri="{FF2B5EF4-FFF2-40B4-BE49-F238E27FC236}">
                <a16:creationId xmlns:a16="http://schemas.microsoft.com/office/drawing/2014/main" id="{495741C2-D92A-4BE5-808A-349A91C5AFA8}"/>
              </a:ext>
            </a:extLst>
          </p:cNvPr>
          <p:cNvSpPr/>
          <p:nvPr/>
        </p:nvSpPr>
        <p:spPr>
          <a:xfrm>
            <a:off x="9700919" y="3787460"/>
            <a:ext cx="451877" cy="369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3600"/>
                </a:moveTo>
                <a:lnTo>
                  <a:pt x="1964" y="3600"/>
                </a:lnTo>
                <a:lnTo>
                  <a:pt x="1964" y="1200"/>
                </a:lnTo>
                <a:lnTo>
                  <a:pt x="19636" y="1200"/>
                </a:lnTo>
                <a:cubicBezTo>
                  <a:pt x="19636" y="1200"/>
                  <a:pt x="19636" y="3600"/>
                  <a:pt x="19636" y="3600"/>
                </a:cubicBezTo>
                <a:close/>
                <a:moveTo>
                  <a:pt x="17182" y="6000"/>
                </a:moveTo>
                <a:lnTo>
                  <a:pt x="17182" y="4800"/>
                </a:lnTo>
                <a:lnTo>
                  <a:pt x="19145" y="4800"/>
                </a:lnTo>
                <a:lnTo>
                  <a:pt x="19145" y="6000"/>
                </a:lnTo>
                <a:cubicBezTo>
                  <a:pt x="19145" y="6662"/>
                  <a:pt x="18705" y="7200"/>
                  <a:pt x="18164" y="7200"/>
                </a:cubicBezTo>
                <a:cubicBezTo>
                  <a:pt x="17621" y="7200"/>
                  <a:pt x="17182" y="6662"/>
                  <a:pt x="17182" y="6000"/>
                </a:cubicBezTo>
                <a:moveTo>
                  <a:pt x="14236" y="6000"/>
                </a:moveTo>
                <a:lnTo>
                  <a:pt x="14236" y="4800"/>
                </a:lnTo>
                <a:lnTo>
                  <a:pt x="16200" y="4800"/>
                </a:lnTo>
                <a:lnTo>
                  <a:pt x="16200" y="6000"/>
                </a:lnTo>
                <a:cubicBezTo>
                  <a:pt x="16200" y="6662"/>
                  <a:pt x="15760" y="7200"/>
                  <a:pt x="15218" y="7200"/>
                </a:cubicBezTo>
                <a:cubicBezTo>
                  <a:pt x="14675" y="7200"/>
                  <a:pt x="14236" y="6662"/>
                  <a:pt x="14236" y="6000"/>
                </a:cubicBezTo>
                <a:moveTo>
                  <a:pt x="11291" y="6000"/>
                </a:moveTo>
                <a:lnTo>
                  <a:pt x="11291" y="4800"/>
                </a:lnTo>
                <a:lnTo>
                  <a:pt x="13255" y="4800"/>
                </a:lnTo>
                <a:lnTo>
                  <a:pt x="13255" y="6000"/>
                </a:lnTo>
                <a:cubicBezTo>
                  <a:pt x="13255" y="6662"/>
                  <a:pt x="12814" y="7200"/>
                  <a:pt x="12273" y="7200"/>
                </a:cubicBezTo>
                <a:cubicBezTo>
                  <a:pt x="11730" y="7200"/>
                  <a:pt x="11291" y="6662"/>
                  <a:pt x="11291" y="6000"/>
                </a:cubicBezTo>
                <a:moveTo>
                  <a:pt x="8345" y="6000"/>
                </a:moveTo>
                <a:lnTo>
                  <a:pt x="8345" y="4800"/>
                </a:lnTo>
                <a:lnTo>
                  <a:pt x="10309" y="4800"/>
                </a:lnTo>
                <a:lnTo>
                  <a:pt x="10309" y="6000"/>
                </a:lnTo>
                <a:cubicBezTo>
                  <a:pt x="10309" y="6662"/>
                  <a:pt x="9869" y="7200"/>
                  <a:pt x="9327" y="7200"/>
                </a:cubicBezTo>
                <a:cubicBezTo>
                  <a:pt x="8785" y="7200"/>
                  <a:pt x="8345" y="6662"/>
                  <a:pt x="8345" y="6000"/>
                </a:cubicBezTo>
                <a:moveTo>
                  <a:pt x="5400" y="6000"/>
                </a:moveTo>
                <a:lnTo>
                  <a:pt x="5400" y="4800"/>
                </a:lnTo>
                <a:lnTo>
                  <a:pt x="7364" y="4800"/>
                </a:lnTo>
                <a:lnTo>
                  <a:pt x="7364" y="6000"/>
                </a:lnTo>
                <a:cubicBezTo>
                  <a:pt x="7364" y="6662"/>
                  <a:pt x="6924" y="7200"/>
                  <a:pt x="6382" y="7200"/>
                </a:cubicBezTo>
                <a:cubicBezTo>
                  <a:pt x="5839" y="7200"/>
                  <a:pt x="5400" y="6662"/>
                  <a:pt x="5400" y="6000"/>
                </a:cubicBezTo>
                <a:moveTo>
                  <a:pt x="2455" y="6000"/>
                </a:moveTo>
                <a:lnTo>
                  <a:pt x="2455" y="4800"/>
                </a:lnTo>
                <a:lnTo>
                  <a:pt x="4418" y="4800"/>
                </a:lnTo>
                <a:lnTo>
                  <a:pt x="4418" y="6000"/>
                </a:lnTo>
                <a:cubicBezTo>
                  <a:pt x="4418" y="6662"/>
                  <a:pt x="3978" y="7200"/>
                  <a:pt x="3436" y="7200"/>
                </a:cubicBezTo>
                <a:cubicBezTo>
                  <a:pt x="2894" y="7200"/>
                  <a:pt x="2455" y="6662"/>
                  <a:pt x="2455" y="6000"/>
                </a:cubicBezTo>
                <a:moveTo>
                  <a:pt x="19636" y="20400"/>
                </a:moveTo>
                <a:lnTo>
                  <a:pt x="12764" y="20400"/>
                </a:lnTo>
                <a:lnTo>
                  <a:pt x="12764" y="13800"/>
                </a:lnTo>
                <a:cubicBezTo>
                  <a:pt x="12764" y="13470"/>
                  <a:pt x="12544" y="13200"/>
                  <a:pt x="12273" y="13200"/>
                </a:cubicBezTo>
                <a:lnTo>
                  <a:pt x="9327" y="13200"/>
                </a:lnTo>
                <a:cubicBezTo>
                  <a:pt x="9056" y="13200"/>
                  <a:pt x="8836" y="13470"/>
                  <a:pt x="8836" y="13800"/>
                </a:cubicBezTo>
                <a:lnTo>
                  <a:pt x="8836" y="20400"/>
                </a:lnTo>
                <a:lnTo>
                  <a:pt x="1964" y="20400"/>
                </a:lnTo>
                <a:lnTo>
                  <a:pt x="1964" y="7573"/>
                </a:lnTo>
                <a:cubicBezTo>
                  <a:pt x="2324" y="8077"/>
                  <a:pt x="2847" y="8400"/>
                  <a:pt x="3436" y="8400"/>
                </a:cubicBezTo>
                <a:cubicBezTo>
                  <a:pt x="4026" y="8400"/>
                  <a:pt x="4549" y="8077"/>
                  <a:pt x="4909" y="7573"/>
                </a:cubicBezTo>
                <a:cubicBezTo>
                  <a:pt x="5269" y="8077"/>
                  <a:pt x="5792" y="8400"/>
                  <a:pt x="6382" y="8400"/>
                </a:cubicBezTo>
                <a:cubicBezTo>
                  <a:pt x="6971" y="8400"/>
                  <a:pt x="7495" y="8077"/>
                  <a:pt x="7855" y="7573"/>
                </a:cubicBezTo>
                <a:cubicBezTo>
                  <a:pt x="8215" y="8077"/>
                  <a:pt x="8738" y="8400"/>
                  <a:pt x="9327" y="8400"/>
                </a:cubicBezTo>
                <a:cubicBezTo>
                  <a:pt x="9917" y="8400"/>
                  <a:pt x="10440" y="8077"/>
                  <a:pt x="10800" y="7573"/>
                </a:cubicBezTo>
                <a:cubicBezTo>
                  <a:pt x="11160" y="8077"/>
                  <a:pt x="11683" y="8400"/>
                  <a:pt x="12273" y="8400"/>
                </a:cubicBezTo>
                <a:cubicBezTo>
                  <a:pt x="12862" y="8400"/>
                  <a:pt x="13385" y="8077"/>
                  <a:pt x="13745" y="7573"/>
                </a:cubicBezTo>
                <a:cubicBezTo>
                  <a:pt x="14105" y="8077"/>
                  <a:pt x="14629" y="8400"/>
                  <a:pt x="15218" y="8400"/>
                </a:cubicBezTo>
                <a:cubicBezTo>
                  <a:pt x="15808" y="8400"/>
                  <a:pt x="16331" y="8077"/>
                  <a:pt x="16691" y="7573"/>
                </a:cubicBezTo>
                <a:cubicBezTo>
                  <a:pt x="17051" y="8077"/>
                  <a:pt x="17574" y="8400"/>
                  <a:pt x="18164" y="8400"/>
                </a:cubicBezTo>
                <a:cubicBezTo>
                  <a:pt x="18753" y="8400"/>
                  <a:pt x="19276" y="8077"/>
                  <a:pt x="19636" y="7573"/>
                </a:cubicBezTo>
                <a:cubicBezTo>
                  <a:pt x="19636" y="7573"/>
                  <a:pt x="19636" y="20400"/>
                  <a:pt x="19636" y="20400"/>
                </a:cubicBezTo>
                <a:close/>
                <a:moveTo>
                  <a:pt x="11782" y="20400"/>
                </a:moveTo>
                <a:lnTo>
                  <a:pt x="9818" y="204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20400"/>
                  <a:pt x="11782" y="20400"/>
                </a:cubicBezTo>
                <a:close/>
                <a:moveTo>
                  <a:pt x="21109" y="20400"/>
                </a:moveTo>
                <a:lnTo>
                  <a:pt x="20618" y="20400"/>
                </a:lnTo>
                <a:lnTo>
                  <a:pt x="20618" y="4800"/>
                </a:lnTo>
                <a:lnTo>
                  <a:pt x="21109" y="4800"/>
                </a:lnTo>
                <a:cubicBezTo>
                  <a:pt x="21380" y="4800"/>
                  <a:pt x="21600" y="4532"/>
                  <a:pt x="21600" y="4200"/>
                </a:cubicBezTo>
                <a:cubicBezTo>
                  <a:pt x="21600" y="3868"/>
                  <a:pt x="21380" y="3600"/>
                  <a:pt x="21109" y="3600"/>
                </a:cubicBezTo>
                <a:lnTo>
                  <a:pt x="20618" y="3600"/>
                </a:lnTo>
                <a:lnTo>
                  <a:pt x="20618" y="1200"/>
                </a:lnTo>
                <a:cubicBezTo>
                  <a:pt x="20618" y="538"/>
                  <a:pt x="20178" y="0"/>
                  <a:pt x="19636" y="0"/>
                </a:cubicBezTo>
                <a:lnTo>
                  <a:pt x="1964" y="0"/>
                </a:lnTo>
                <a:cubicBezTo>
                  <a:pt x="1421" y="0"/>
                  <a:pt x="982" y="538"/>
                  <a:pt x="982" y="1200"/>
                </a:cubicBezTo>
                <a:lnTo>
                  <a:pt x="982" y="3600"/>
                </a:lnTo>
                <a:lnTo>
                  <a:pt x="491" y="3600"/>
                </a:lnTo>
                <a:cubicBezTo>
                  <a:pt x="220" y="3600"/>
                  <a:pt x="0" y="3868"/>
                  <a:pt x="0" y="4200"/>
                </a:cubicBezTo>
                <a:cubicBezTo>
                  <a:pt x="0" y="4532"/>
                  <a:pt x="220" y="4800"/>
                  <a:pt x="491" y="4800"/>
                </a:cubicBezTo>
                <a:lnTo>
                  <a:pt x="982" y="4800"/>
                </a:lnTo>
                <a:lnTo>
                  <a:pt x="982" y="20400"/>
                </a:lnTo>
                <a:lnTo>
                  <a:pt x="491" y="20400"/>
                </a:lnTo>
                <a:cubicBezTo>
                  <a:pt x="220" y="20400"/>
                  <a:pt x="0" y="20670"/>
                  <a:pt x="0" y="21000"/>
                </a:cubicBez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cubicBezTo>
                  <a:pt x="21600" y="20670"/>
                  <a:pt x="21380" y="20400"/>
                  <a:pt x="21109" y="20400"/>
                </a:cubicBezTo>
                <a:moveTo>
                  <a:pt x="16691" y="16800"/>
                </a:moveTo>
                <a:lnTo>
                  <a:pt x="14727" y="16800"/>
                </a:lnTo>
                <a:lnTo>
                  <a:pt x="14727" y="14400"/>
                </a:lnTo>
                <a:lnTo>
                  <a:pt x="16691" y="14400"/>
                </a:lnTo>
                <a:cubicBezTo>
                  <a:pt x="16691" y="14400"/>
                  <a:pt x="16691" y="16800"/>
                  <a:pt x="16691" y="16800"/>
                </a:cubicBezTo>
                <a:close/>
                <a:moveTo>
                  <a:pt x="17182" y="13200"/>
                </a:moveTo>
                <a:lnTo>
                  <a:pt x="14236" y="13200"/>
                </a:lnTo>
                <a:cubicBezTo>
                  <a:pt x="13965" y="13200"/>
                  <a:pt x="13745" y="13470"/>
                  <a:pt x="13745" y="13800"/>
                </a:cubicBezTo>
                <a:lnTo>
                  <a:pt x="13745" y="17400"/>
                </a:lnTo>
                <a:cubicBezTo>
                  <a:pt x="13745" y="17732"/>
                  <a:pt x="13965" y="18000"/>
                  <a:pt x="14236" y="18000"/>
                </a:cubicBezTo>
                <a:lnTo>
                  <a:pt x="17182" y="18000"/>
                </a:lnTo>
                <a:cubicBezTo>
                  <a:pt x="17453" y="18000"/>
                  <a:pt x="17673" y="17732"/>
                  <a:pt x="17673" y="17400"/>
                </a:cubicBezTo>
                <a:lnTo>
                  <a:pt x="17673" y="13800"/>
                </a:lnTo>
                <a:cubicBezTo>
                  <a:pt x="17673" y="13470"/>
                  <a:pt x="17453" y="13200"/>
                  <a:pt x="17182" y="13200"/>
                </a:cubicBezTo>
                <a:moveTo>
                  <a:pt x="6873" y="16800"/>
                </a:moveTo>
                <a:lnTo>
                  <a:pt x="4909" y="16800"/>
                </a:lnTo>
                <a:lnTo>
                  <a:pt x="4909" y="14400"/>
                </a:lnTo>
                <a:lnTo>
                  <a:pt x="6873" y="14400"/>
                </a:lnTo>
                <a:cubicBezTo>
                  <a:pt x="6873" y="14400"/>
                  <a:pt x="6873" y="16800"/>
                  <a:pt x="6873" y="16800"/>
                </a:cubicBezTo>
                <a:close/>
                <a:moveTo>
                  <a:pt x="7364" y="13200"/>
                </a:moveTo>
                <a:lnTo>
                  <a:pt x="4418" y="13200"/>
                </a:lnTo>
                <a:cubicBezTo>
                  <a:pt x="4147" y="13200"/>
                  <a:pt x="3927" y="13470"/>
                  <a:pt x="3927" y="13800"/>
                </a:cubicBezTo>
                <a:lnTo>
                  <a:pt x="3927" y="17400"/>
                </a:lnTo>
                <a:cubicBezTo>
                  <a:pt x="3927" y="17732"/>
                  <a:pt x="4147" y="18000"/>
                  <a:pt x="4418" y="18000"/>
                </a:cubicBezTo>
                <a:lnTo>
                  <a:pt x="7364" y="18000"/>
                </a:lnTo>
                <a:cubicBezTo>
                  <a:pt x="7635" y="18000"/>
                  <a:pt x="7855" y="17732"/>
                  <a:pt x="7855" y="17400"/>
                </a:cubicBezTo>
                <a:lnTo>
                  <a:pt x="7855" y="13800"/>
                </a:lnTo>
                <a:cubicBezTo>
                  <a:pt x="7855" y="13470"/>
                  <a:pt x="7635" y="13200"/>
                  <a:pt x="7364" y="13200"/>
                </a:cubicBezTo>
              </a:path>
            </a:pathLst>
          </a:custGeom>
          <a:solidFill>
            <a:srgbClr val="00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l" defTabSz="9143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584980E-AF74-4AB8-8D90-93F9B1D5CF32}"/>
              </a:ext>
            </a:extLst>
          </p:cNvPr>
          <p:cNvGrpSpPr/>
          <p:nvPr/>
        </p:nvGrpSpPr>
        <p:grpSpPr>
          <a:xfrm>
            <a:off x="874713" y="662940"/>
            <a:ext cx="1163474" cy="574548"/>
            <a:chOff x="1866900" y="1188625"/>
            <a:chExt cx="907037" cy="447914"/>
          </a:xfrm>
          <a:solidFill>
            <a:srgbClr val="00FFFF"/>
          </a:solidFill>
        </p:grpSpPr>
        <p:sp>
          <p:nvSpPr>
            <p:cNvPr id="9" name="Rectangle 4">
              <a:extLst>
                <a:ext uri="{FF2B5EF4-FFF2-40B4-BE49-F238E27FC236}">
                  <a16:creationId xmlns:a16="http://schemas.microsoft.com/office/drawing/2014/main" id="{9F2A990E-0B16-4949-B2B3-2C2B777BEB85}"/>
                </a:ext>
              </a:extLst>
            </p:cNvPr>
            <p:cNvSpPr/>
            <p:nvPr/>
          </p:nvSpPr>
          <p:spPr>
            <a:xfrm>
              <a:off x="1866900" y="1188625"/>
              <a:ext cx="907037" cy="2942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64008" rIns="0" rtlCol="0" anchor="ctr"/>
            <a:lstStyle/>
            <a:p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10" name="Right Triangle 5">
              <a:extLst>
                <a:ext uri="{FF2B5EF4-FFF2-40B4-BE49-F238E27FC236}">
                  <a16:creationId xmlns:a16="http://schemas.microsoft.com/office/drawing/2014/main" id="{F8F86D05-5370-4C35-AD9D-EDD1DB669D4E}"/>
                </a:ext>
              </a:extLst>
            </p:cNvPr>
            <p:cNvSpPr/>
            <p:nvPr/>
          </p:nvSpPr>
          <p:spPr>
            <a:xfrm flipV="1">
              <a:off x="2620256" y="1482859"/>
              <a:ext cx="153680" cy="153680"/>
            </a:xfrm>
            <a:prstGeom prst="rtTriangle">
              <a:avLst/>
            </a:prstGeom>
            <a:solidFill>
              <a:srgbClr val="33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8479D5F-384C-4A38-B02F-FBD502E7330E}"/>
              </a:ext>
            </a:extLst>
          </p:cNvPr>
          <p:cNvSpPr txBox="1"/>
          <p:nvPr/>
        </p:nvSpPr>
        <p:spPr>
          <a:xfrm>
            <a:off x="1005044" y="692047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市场分析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FB91DC-FF08-425E-BFF0-FCEB6C4C3C58}"/>
              </a:ext>
            </a:extLst>
          </p:cNvPr>
          <p:cNvSpPr txBox="1"/>
          <p:nvPr/>
        </p:nvSpPr>
        <p:spPr>
          <a:xfrm>
            <a:off x="750309" y="2141417"/>
            <a:ext cx="43396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00FFFF"/>
                </a:solidFill>
              </a:rPr>
              <a:t>请输入观点</a:t>
            </a:r>
            <a:endParaRPr lang="en-US" altLang="zh-CN" sz="3600" b="1" dirty="0">
              <a:solidFill>
                <a:srgbClr val="00FFFF"/>
              </a:solidFill>
            </a:endParaRPr>
          </a:p>
          <a:p>
            <a:r>
              <a:rPr lang="zh-CN" altLang="en-US" sz="3600" b="1" dirty="0">
                <a:solidFill>
                  <a:srgbClr val="00FFFF"/>
                </a:solidFill>
              </a:rPr>
              <a:t>阐述相关的分析结果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9C14E24-F5BF-41D7-9F6B-433FFE5D97A1}"/>
              </a:ext>
            </a:extLst>
          </p:cNvPr>
          <p:cNvSpPr/>
          <p:nvPr/>
        </p:nvSpPr>
        <p:spPr>
          <a:xfrm>
            <a:off x="750309" y="3565564"/>
            <a:ext cx="4916567" cy="700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请输入文本内容，以一段话的形式，进行描述，尽量保证观点传达清晰。</a:t>
            </a:r>
          </a:p>
        </p:txBody>
      </p:sp>
      <p:sp>
        <p:nvSpPr>
          <p:cNvPr id="14" name="TextBox 95">
            <a:extLst>
              <a:ext uri="{FF2B5EF4-FFF2-40B4-BE49-F238E27FC236}">
                <a16:creationId xmlns:a16="http://schemas.microsoft.com/office/drawing/2014/main" id="{EE33F483-AAD1-4226-A0CB-B46F93751B18}"/>
              </a:ext>
            </a:extLst>
          </p:cNvPr>
          <p:cNvSpPr txBox="1"/>
          <p:nvPr/>
        </p:nvSpPr>
        <p:spPr>
          <a:xfrm>
            <a:off x="6228759" y="2179535"/>
            <a:ext cx="1871696" cy="215444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rtlCol="0">
            <a:spAutoFit/>
          </a:bodyPr>
          <a:lstStyle/>
          <a:p>
            <a:pPr algn="ctr">
              <a:buClr>
                <a:schemeClr val="accent1"/>
              </a:buClr>
            </a:pPr>
            <a:r>
              <a:rPr lang="zh-CN" altLang="en-US" sz="1400" dirty="0">
                <a:solidFill>
                  <a:srgbClr val="00FFFF"/>
                </a:solidFill>
              </a:rPr>
              <a:t>请在这里输入文本</a:t>
            </a:r>
          </a:p>
        </p:txBody>
      </p:sp>
      <p:sp>
        <p:nvSpPr>
          <p:cNvPr id="15" name="TextBox 95">
            <a:extLst>
              <a:ext uri="{FF2B5EF4-FFF2-40B4-BE49-F238E27FC236}">
                <a16:creationId xmlns:a16="http://schemas.microsoft.com/office/drawing/2014/main" id="{D678105F-4960-41E1-8D49-32F551547F54}"/>
              </a:ext>
            </a:extLst>
          </p:cNvPr>
          <p:cNvSpPr txBox="1"/>
          <p:nvPr/>
        </p:nvSpPr>
        <p:spPr>
          <a:xfrm>
            <a:off x="8991009" y="2179535"/>
            <a:ext cx="1871696" cy="215444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rtlCol="0">
            <a:spAutoFit/>
          </a:bodyPr>
          <a:lstStyle/>
          <a:p>
            <a:pPr algn="ctr">
              <a:buClr>
                <a:schemeClr val="accent1"/>
              </a:buClr>
            </a:pPr>
            <a:r>
              <a:rPr lang="zh-CN" altLang="en-US" sz="1400" dirty="0">
                <a:solidFill>
                  <a:srgbClr val="00FFFF"/>
                </a:solidFill>
              </a:rPr>
              <a:t>请在这里输入文本</a:t>
            </a:r>
          </a:p>
        </p:txBody>
      </p:sp>
      <p:sp>
        <p:nvSpPr>
          <p:cNvPr id="16" name="TextBox 95">
            <a:extLst>
              <a:ext uri="{FF2B5EF4-FFF2-40B4-BE49-F238E27FC236}">
                <a16:creationId xmlns:a16="http://schemas.microsoft.com/office/drawing/2014/main" id="{1BCFCB3D-5F58-4114-94FD-661352A41D19}"/>
              </a:ext>
            </a:extLst>
          </p:cNvPr>
          <p:cNvSpPr txBox="1"/>
          <p:nvPr/>
        </p:nvSpPr>
        <p:spPr>
          <a:xfrm>
            <a:off x="6228759" y="4397013"/>
            <a:ext cx="1871696" cy="215444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rtlCol="0">
            <a:spAutoFit/>
          </a:bodyPr>
          <a:lstStyle/>
          <a:p>
            <a:pPr algn="ctr">
              <a:buClr>
                <a:schemeClr val="accent1"/>
              </a:buClr>
            </a:pPr>
            <a:r>
              <a:rPr lang="zh-CN" altLang="en-US" sz="1400" dirty="0">
                <a:solidFill>
                  <a:srgbClr val="00FFFF"/>
                </a:solidFill>
              </a:rPr>
              <a:t>请在这里输入文本</a:t>
            </a:r>
          </a:p>
        </p:txBody>
      </p:sp>
      <p:sp>
        <p:nvSpPr>
          <p:cNvPr id="17" name="TextBox 95">
            <a:extLst>
              <a:ext uri="{FF2B5EF4-FFF2-40B4-BE49-F238E27FC236}">
                <a16:creationId xmlns:a16="http://schemas.microsoft.com/office/drawing/2014/main" id="{2E3CD858-C003-45CD-A612-4BC72D649855}"/>
              </a:ext>
            </a:extLst>
          </p:cNvPr>
          <p:cNvSpPr txBox="1"/>
          <p:nvPr/>
        </p:nvSpPr>
        <p:spPr>
          <a:xfrm>
            <a:off x="8991009" y="4397013"/>
            <a:ext cx="1871696" cy="215444"/>
          </a:xfrm>
          <a:prstGeom prst="rect">
            <a:avLst/>
          </a:prstGeom>
          <a:noFill/>
          <a:ln>
            <a:noFill/>
          </a:ln>
        </p:spPr>
        <p:txBody>
          <a:bodyPr wrap="square" lIns="90000" tIns="0" rIns="0" bIns="0" rtlCol="0">
            <a:spAutoFit/>
          </a:bodyPr>
          <a:lstStyle/>
          <a:p>
            <a:pPr algn="ctr">
              <a:buClr>
                <a:schemeClr val="accent1"/>
              </a:buClr>
            </a:pPr>
            <a:r>
              <a:rPr lang="zh-CN" altLang="en-US" sz="1400" dirty="0">
                <a:solidFill>
                  <a:srgbClr val="00FFFF"/>
                </a:solidFill>
              </a:rPr>
              <a:t>请在这里输入文本</a:t>
            </a:r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9A0E33BA-800A-4999-AAF4-CF623FA88AB1}"/>
              </a:ext>
            </a:extLst>
          </p:cNvPr>
          <p:cNvSpPr/>
          <p:nvPr/>
        </p:nvSpPr>
        <p:spPr>
          <a:xfrm>
            <a:off x="2917000" y="2087565"/>
            <a:ext cx="381000" cy="221672"/>
          </a:xfrm>
          <a:custGeom>
            <a:avLst/>
            <a:gdLst>
              <a:gd name="connsiteX0" fmla="*/ 0 w 381000"/>
              <a:gd name="connsiteY0" fmla="*/ 0 h 221672"/>
              <a:gd name="connsiteX1" fmla="*/ 381000 w 381000"/>
              <a:gd name="connsiteY1" fmla="*/ 0 h 221672"/>
              <a:gd name="connsiteX2" fmla="*/ 381000 w 381000"/>
              <a:gd name="connsiteY2" fmla="*/ 221672 h 221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000" h="221672">
                <a:moveTo>
                  <a:pt x="0" y="0"/>
                </a:moveTo>
                <a:lnTo>
                  <a:pt x="381000" y="0"/>
                </a:lnTo>
                <a:lnTo>
                  <a:pt x="381000" y="221672"/>
                </a:lnTo>
              </a:path>
            </a:pathLst>
          </a:cu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800B3236-D6F1-40C0-83B3-1505BE987845}"/>
              </a:ext>
            </a:extLst>
          </p:cNvPr>
          <p:cNvCxnSpPr>
            <a:cxnSpLocks/>
          </p:cNvCxnSpPr>
          <p:nvPr/>
        </p:nvCxnSpPr>
        <p:spPr>
          <a:xfrm>
            <a:off x="1146048" y="2087565"/>
            <a:ext cx="1719072" cy="0"/>
          </a:xfrm>
          <a:prstGeom prst="line">
            <a:avLst/>
          </a:pr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FAEE1FE3-A386-4DDF-96C9-6687574AE287}"/>
              </a:ext>
            </a:extLst>
          </p:cNvPr>
          <p:cNvGrpSpPr/>
          <p:nvPr/>
        </p:nvGrpSpPr>
        <p:grpSpPr>
          <a:xfrm>
            <a:off x="859790" y="2048510"/>
            <a:ext cx="235158" cy="72385"/>
            <a:chOff x="854075" y="2084070"/>
            <a:chExt cx="235158" cy="72385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B9F36F8B-B2C8-4F20-A345-E853B1D33CCB}"/>
                </a:ext>
              </a:extLst>
            </p:cNvPr>
            <p:cNvSpPr/>
            <p:nvPr/>
          </p:nvSpPr>
          <p:spPr>
            <a:xfrm>
              <a:off x="854075" y="2084070"/>
              <a:ext cx="72385" cy="72385"/>
            </a:xfrm>
            <a:prstGeom prst="rect">
              <a:avLst/>
            </a:prstGeom>
            <a:noFill/>
            <a:ln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DEAF708F-327A-447E-800A-E862CAA54AAA}"/>
                </a:ext>
              </a:extLst>
            </p:cNvPr>
            <p:cNvSpPr/>
            <p:nvPr/>
          </p:nvSpPr>
          <p:spPr>
            <a:xfrm>
              <a:off x="961426" y="2084070"/>
              <a:ext cx="127807" cy="72385"/>
            </a:xfrm>
            <a:prstGeom prst="rect">
              <a:avLst/>
            </a:prstGeom>
            <a:noFill/>
            <a:ln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72B759E0-5398-4A80-AD31-2DE708646896}"/>
              </a:ext>
            </a:extLst>
          </p:cNvPr>
          <p:cNvSpPr/>
          <p:nvPr/>
        </p:nvSpPr>
        <p:spPr>
          <a:xfrm rot="5400000">
            <a:off x="4878614" y="3150923"/>
            <a:ext cx="215489" cy="207201"/>
          </a:xfrm>
          <a:custGeom>
            <a:avLst/>
            <a:gdLst>
              <a:gd name="connsiteX0" fmla="*/ 0 w 540328"/>
              <a:gd name="connsiteY0" fmla="*/ 0 h 519546"/>
              <a:gd name="connsiteX1" fmla="*/ 540328 w 540328"/>
              <a:gd name="connsiteY1" fmla="*/ 0 h 519546"/>
              <a:gd name="connsiteX2" fmla="*/ 540328 w 540328"/>
              <a:gd name="connsiteY2" fmla="*/ 519546 h 519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0328" h="519546">
                <a:moveTo>
                  <a:pt x="0" y="0"/>
                </a:moveTo>
                <a:lnTo>
                  <a:pt x="540328" y="0"/>
                </a:lnTo>
                <a:lnTo>
                  <a:pt x="540328" y="519546"/>
                </a:lnTo>
              </a:path>
            </a:pathLst>
          </a:cu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0327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54">
            <a:extLst>
              <a:ext uri="{FF2B5EF4-FFF2-40B4-BE49-F238E27FC236}">
                <a16:creationId xmlns:a16="http://schemas.microsoft.com/office/drawing/2014/main" id="{C6397382-812A-440A-B82C-7134CA9F9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" y="-297"/>
            <a:ext cx="12193057" cy="6858594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5DCE7404-DE35-4461-931F-15D1394A6588}"/>
              </a:ext>
            </a:extLst>
          </p:cNvPr>
          <p:cNvGrpSpPr/>
          <p:nvPr/>
        </p:nvGrpSpPr>
        <p:grpSpPr>
          <a:xfrm>
            <a:off x="874713" y="662940"/>
            <a:ext cx="1163474" cy="574548"/>
            <a:chOff x="1866900" y="1188625"/>
            <a:chExt cx="907037" cy="447914"/>
          </a:xfrm>
          <a:solidFill>
            <a:srgbClr val="00FFFF"/>
          </a:solidFill>
        </p:grpSpPr>
        <p:sp>
          <p:nvSpPr>
            <p:cNvPr id="3" name="Rectangle 4">
              <a:extLst>
                <a:ext uri="{FF2B5EF4-FFF2-40B4-BE49-F238E27FC236}">
                  <a16:creationId xmlns:a16="http://schemas.microsoft.com/office/drawing/2014/main" id="{8C7EE6D7-9C32-4A0C-92C8-79027D09B4D7}"/>
                </a:ext>
              </a:extLst>
            </p:cNvPr>
            <p:cNvSpPr/>
            <p:nvPr/>
          </p:nvSpPr>
          <p:spPr>
            <a:xfrm>
              <a:off x="1866900" y="1188625"/>
              <a:ext cx="907037" cy="2942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64008" rIns="0" rtlCol="0" anchor="ctr"/>
            <a:lstStyle/>
            <a:p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4" name="Right Triangle 5">
              <a:extLst>
                <a:ext uri="{FF2B5EF4-FFF2-40B4-BE49-F238E27FC236}">
                  <a16:creationId xmlns:a16="http://schemas.microsoft.com/office/drawing/2014/main" id="{0F44A4AC-7C58-487C-B6EA-E36AB1602BC6}"/>
                </a:ext>
              </a:extLst>
            </p:cNvPr>
            <p:cNvSpPr/>
            <p:nvPr/>
          </p:nvSpPr>
          <p:spPr>
            <a:xfrm flipV="1">
              <a:off x="2620256" y="1482859"/>
              <a:ext cx="153680" cy="153680"/>
            </a:xfrm>
            <a:prstGeom prst="rtTriangle">
              <a:avLst/>
            </a:prstGeom>
            <a:solidFill>
              <a:srgbClr val="33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DB8E17D-AC77-473B-B6AD-D3BEB282CE1F}"/>
              </a:ext>
            </a:extLst>
          </p:cNvPr>
          <p:cNvSpPr txBox="1"/>
          <p:nvPr/>
        </p:nvSpPr>
        <p:spPr>
          <a:xfrm>
            <a:off x="1005044" y="692047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/>
              <a:t>传播分析</a:t>
            </a:r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606BDB5-84BB-4C05-8D67-43EC7C595335}"/>
              </a:ext>
            </a:extLst>
          </p:cNvPr>
          <p:cNvSpPr txBox="1"/>
          <p:nvPr/>
        </p:nvSpPr>
        <p:spPr>
          <a:xfrm>
            <a:off x="750309" y="2141417"/>
            <a:ext cx="34163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00FFFF"/>
                </a:solidFill>
              </a:rPr>
              <a:t>请输入标题</a:t>
            </a:r>
          </a:p>
          <a:p>
            <a:r>
              <a:rPr lang="zh-CN" altLang="en-US" sz="3600" b="1" dirty="0">
                <a:solidFill>
                  <a:srgbClr val="00FFFF"/>
                </a:solidFill>
              </a:rPr>
              <a:t>并阐述相关内容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1685825-0142-4208-BDC4-682B693900D7}"/>
              </a:ext>
            </a:extLst>
          </p:cNvPr>
          <p:cNvSpPr/>
          <p:nvPr/>
        </p:nvSpPr>
        <p:spPr>
          <a:xfrm>
            <a:off x="750309" y="3565564"/>
            <a:ext cx="3618491" cy="700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请输入文本内容，以一段话的形式，进行描述，尽量保证观点传达清晰。</a:t>
            </a:r>
            <a:endParaRPr lang="zh-CN" alt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BCF6F807-0225-450B-B4E7-98163972944A}"/>
              </a:ext>
            </a:extLst>
          </p:cNvPr>
          <p:cNvSpPr/>
          <p:nvPr/>
        </p:nvSpPr>
        <p:spPr>
          <a:xfrm>
            <a:off x="2917000" y="2087565"/>
            <a:ext cx="381000" cy="221672"/>
          </a:xfrm>
          <a:custGeom>
            <a:avLst/>
            <a:gdLst>
              <a:gd name="connsiteX0" fmla="*/ 0 w 381000"/>
              <a:gd name="connsiteY0" fmla="*/ 0 h 221672"/>
              <a:gd name="connsiteX1" fmla="*/ 381000 w 381000"/>
              <a:gd name="connsiteY1" fmla="*/ 0 h 221672"/>
              <a:gd name="connsiteX2" fmla="*/ 381000 w 381000"/>
              <a:gd name="connsiteY2" fmla="*/ 221672 h 221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000" h="221672">
                <a:moveTo>
                  <a:pt x="0" y="0"/>
                </a:moveTo>
                <a:lnTo>
                  <a:pt x="381000" y="0"/>
                </a:lnTo>
                <a:lnTo>
                  <a:pt x="381000" y="221672"/>
                </a:lnTo>
              </a:path>
            </a:pathLst>
          </a:cu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406028B-3D47-4D1B-8E09-D7CF3850A368}"/>
              </a:ext>
            </a:extLst>
          </p:cNvPr>
          <p:cNvCxnSpPr>
            <a:cxnSpLocks/>
          </p:cNvCxnSpPr>
          <p:nvPr/>
        </p:nvCxnSpPr>
        <p:spPr>
          <a:xfrm>
            <a:off x="1146048" y="2087565"/>
            <a:ext cx="1719072" cy="0"/>
          </a:xfrm>
          <a:prstGeom prst="line">
            <a:avLst/>
          </a:pr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21A314A-90FD-4669-98C7-329A45EBEC2F}"/>
              </a:ext>
            </a:extLst>
          </p:cNvPr>
          <p:cNvGrpSpPr/>
          <p:nvPr/>
        </p:nvGrpSpPr>
        <p:grpSpPr>
          <a:xfrm>
            <a:off x="859790" y="2048510"/>
            <a:ext cx="235158" cy="72385"/>
            <a:chOff x="854075" y="2084070"/>
            <a:chExt cx="235158" cy="7238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8EE937AD-2EB5-4E80-9809-11E2BC292F4A}"/>
                </a:ext>
              </a:extLst>
            </p:cNvPr>
            <p:cNvSpPr/>
            <p:nvPr/>
          </p:nvSpPr>
          <p:spPr>
            <a:xfrm>
              <a:off x="854075" y="2084070"/>
              <a:ext cx="72385" cy="72385"/>
            </a:xfrm>
            <a:prstGeom prst="rect">
              <a:avLst/>
            </a:prstGeom>
            <a:noFill/>
            <a:ln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15E2DB-5646-4649-8B6D-DC4DF673E7A8}"/>
                </a:ext>
              </a:extLst>
            </p:cNvPr>
            <p:cNvSpPr/>
            <p:nvPr/>
          </p:nvSpPr>
          <p:spPr>
            <a:xfrm>
              <a:off x="961426" y="2084070"/>
              <a:ext cx="127807" cy="72385"/>
            </a:xfrm>
            <a:prstGeom prst="rect">
              <a:avLst/>
            </a:prstGeom>
            <a:noFill/>
            <a:ln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BE78D27F-92D2-4AFC-87BD-1359811EAF32}"/>
              </a:ext>
            </a:extLst>
          </p:cNvPr>
          <p:cNvSpPr/>
          <p:nvPr/>
        </p:nvSpPr>
        <p:spPr>
          <a:xfrm rot="5400000">
            <a:off x="3955284" y="3150923"/>
            <a:ext cx="215489" cy="207201"/>
          </a:xfrm>
          <a:custGeom>
            <a:avLst/>
            <a:gdLst>
              <a:gd name="connsiteX0" fmla="*/ 0 w 540328"/>
              <a:gd name="connsiteY0" fmla="*/ 0 h 519546"/>
              <a:gd name="connsiteX1" fmla="*/ 540328 w 540328"/>
              <a:gd name="connsiteY1" fmla="*/ 0 h 519546"/>
              <a:gd name="connsiteX2" fmla="*/ 540328 w 540328"/>
              <a:gd name="connsiteY2" fmla="*/ 519546 h 519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0328" h="519546">
                <a:moveTo>
                  <a:pt x="0" y="0"/>
                </a:moveTo>
                <a:lnTo>
                  <a:pt x="540328" y="0"/>
                </a:lnTo>
                <a:lnTo>
                  <a:pt x="540328" y="519546"/>
                </a:lnTo>
              </a:path>
            </a:pathLst>
          </a:cu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矩形: 剪去对角 13">
            <a:extLst>
              <a:ext uri="{FF2B5EF4-FFF2-40B4-BE49-F238E27FC236}">
                <a16:creationId xmlns:a16="http://schemas.microsoft.com/office/drawing/2014/main" id="{1D097D42-9B23-40BC-840B-B4679D422C82}"/>
              </a:ext>
            </a:extLst>
          </p:cNvPr>
          <p:cNvSpPr/>
          <p:nvPr/>
        </p:nvSpPr>
        <p:spPr>
          <a:xfrm>
            <a:off x="5562600" y="1013460"/>
            <a:ext cx="5754688" cy="1432560"/>
          </a:xfrm>
          <a:prstGeom prst="snip2DiagRect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剪去对角 14">
            <a:extLst>
              <a:ext uri="{FF2B5EF4-FFF2-40B4-BE49-F238E27FC236}">
                <a16:creationId xmlns:a16="http://schemas.microsoft.com/office/drawing/2014/main" id="{D4104F56-D8FC-4CC2-AF08-4B7F09158C4B}"/>
              </a:ext>
            </a:extLst>
          </p:cNvPr>
          <p:cNvSpPr/>
          <p:nvPr/>
        </p:nvSpPr>
        <p:spPr>
          <a:xfrm>
            <a:off x="5562600" y="2704504"/>
            <a:ext cx="5754688" cy="1432560"/>
          </a:xfrm>
          <a:prstGeom prst="snip2DiagRect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剪去对角 15">
            <a:extLst>
              <a:ext uri="{FF2B5EF4-FFF2-40B4-BE49-F238E27FC236}">
                <a16:creationId xmlns:a16="http://schemas.microsoft.com/office/drawing/2014/main" id="{644C00AB-8241-4EDF-ADC1-42EDDD306813}"/>
              </a:ext>
            </a:extLst>
          </p:cNvPr>
          <p:cNvSpPr/>
          <p:nvPr/>
        </p:nvSpPr>
        <p:spPr>
          <a:xfrm>
            <a:off x="5562600" y="4395548"/>
            <a:ext cx="5754688" cy="1432560"/>
          </a:xfrm>
          <a:prstGeom prst="snip2DiagRect">
            <a:avLst/>
          </a:prstGeom>
          <a:noFill/>
          <a:ln w="12700" cap="flat" cmpd="sng" algn="ctr">
            <a:solidFill>
              <a:srgbClr val="00FFFF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ABC1C32-1C9F-40C4-897A-DC9974412975}"/>
              </a:ext>
            </a:extLst>
          </p:cNvPr>
          <p:cNvSpPr/>
          <p:nvPr/>
        </p:nvSpPr>
        <p:spPr>
          <a:xfrm>
            <a:off x="6663690" y="3341746"/>
            <a:ext cx="43357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</a:rPr>
              <a:t>请输入文本内容，以一段话的形式，进行描述，尽量保证观点传达清晰。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3561BF9-DD53-4AC7-B729-6132B602F6B6}"/>
              </a:ext>
            </a:extLst>
          </p:cNvPr>
          <p:cNvSpPr txBox="1"/>
          <p:nvPr/>
        </p:nvSpPr>
        <p:spPr>
          <a:xfrm>
            <a:off x="6663690" y="292172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00FFFF"/>
                </a:solidFill>
              </a:rPr>
              <a:t>请输入标题</a:t>
            </a:r>
          </a:p>
        </p:txBody>
      </p:sp>
      <p:grpSp>
        <p:nvGrpSpPr>
          <p:cNvPr id="19" name="图形 51" descr="客户评价">
            <a:extLst>
              <a:ext uri="{FF2B5EF4-FFF2-40B4-BE49-F238E27FC236}">
                <a16:creationId xmlns:a16="http://schemas.microsoft.com/office/drawing/2014/main" id="{D163F1A4-34F9-4B18-9AEE-F8F4AF14A924}"/>
              </a:ext>
            </a:extLst>
          </p:cNvPr>
          <p:cNvGrpSpPr/>
          <p:nvPr/>
        </p:nvGrpSpPr>
        <p:grpSpPr>
          <a:xfrm>
            <a:off x="5794309" y="1418730"/>
            <a:ext cx="622020" cy="622020"/>
            <a:chOff x="5638800" y="2971800"/>
            <a:chExt cx="914400" cy="914400"/>
          </a:xfrm>
          <a:solidFill>
            <a:srgbClr val="00FFFF"/>
          </a:solidFill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80D7EB98-A9C9-4C25-8903-9F7CCED7503D}"/>
                </a:ext>
              </a:extLst>
            </p:cNvPr>
            <p:cNvSpPr/>
            <p:nvPr/>
          </p:nvSpPr>
          <p:spPr>
            <a:xfrm>
              <a:off x="6224302" y="3436144"/>
              <a:ext cx="142875" cy="142875"/>
            </a:xfrm>
            <a:custGeom>
              <a:avLst/>
              <a:gdLst>
                <a:gd name="connsiteX0" fmla="*/ 148209 w 142875"/>
                <a:gd name="connsiteY0" fmla="*/ 74104 h 142875"/>
                <a:gd name="connsiteX1" fmla="*/ 74105 w 142875"/>
                <a:gd name="connsiteY1" fmla="*/ 148209 h 142875"/>
                <a:gd name="connsiteX2" fmla="*/ 0 w 142875"/>
                <a:gd name="connsiteY2" fmla="*/ 74104 h 142875"/>
                <a:gd name="connsiteX3" fmla="*/ 74105 w 142875"/>
                <a:gd name="connsiteY3" fmla="*/ 0 h 142875"/>
                <a:gd name="connsiteX4" fmla="*/ 148209 w 142875"/>
                <a:gd name="connsiteY4" fmla="*/ 7410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E81F311A-435B-4051-8FF7-E3ABB7773E64}"/>
                </a:ext>
              </a:extLst>
            </p:cNvPr>
            <p:cNvSpPr/>
            <p:nvPr/>
          </p:nvSpPr>
          <p:spPr>
            <a:xfrm>
              <a:off x="5829110" y="3436144"/>
              <a:ext cx="142875" cy="142875"/>
            </a:xfrm>
            <a:custGeom>
              <a:avLst/>
              <a:gdLst>
                <a:gd name="connsiteX0" fmla="*/ 148209 w 142875"/>
                <a:gd name="connsiteY0" fmla="*/ 74104 h 142875"/>
                <a:gd name="connsiteX1" fmla="*/ 74105 w 142875"/>
                <a:gd name="connsiteY1" fmla="*/ 148209 h 142875"/>
                <a:gd name="connsiteX2" fmla="*/ 0 w 142875"/>
                <a:gd name="connsiteY2" fmla="*/ 74104 h 142875"/>
                <a:gd name="connsiteX3" fmla="*/ 74105 w 142875"/>
                <a:gd name="connsiteY3" fmla="*/ 0 h 142875"/>
                <a:gd name="connsiteX4" fmla="*/ 148209 w 142875"/>
                <a:gd name="connsiteY4" fmla="*/ 7410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683D44CF-0002-4C8B-8833-28D33BCD7982}"/>
                </a:ext>
              </a:extLst>
            </p:cNvPr>
            <p:cNvSpPr/>
            <p:nvPr/>
          </p:nvSpPr>
          <p:spPr>
            <a:xfrm>
              <a:off x="6178296" y="3604450"/>
              <a:ext cx="266700" cy="142875"/>
            </a:xfrm>
            <a:custGeom>
              <a:avLst/>
              <a:gdLst>
                <a:gd name="connsiteX0" fmla="*/ 253556 w 266700"/>
                <a:gd name="connsiteY0" fmla="*/ 44101 h 142875"/>
                <a:gd name="connsiteX1" fmla="*/ 181070 w 266700"/>
                <a:gd name="connsiteY1" fmla="*/ 9526 h 142875"/>
                <a:gd name="connsiteX2" fmla="*/ 120110 w 266700"/>
                <a:gd name="connsiteY2" fmla="*/ 1 h 142875"/>
                <a:gd name="connsiteX3" fmla="*/ 59246 w 266700"/>
                <a:gd name="connsiteY3" fmla="*/ 9526 h 142875"/>
                <a:gd name="connsiteX4" fmla="*/ 3429 w 266700"/>
                <a:gd name="connsiteY4" fmla="*/ 33529 h 142875"/>
                <a:gd name="connsiteX5" fmla="*/ 0 w 266700"/>
                <a:gd name="connsiteY5" fmla="*/ 37434 h 142875"/>
                <a:gd name="connsiteX6" fmla="*/ 76200 w 266700"/>
                <a:gd name="connsiteY6" fmla="*/ 75534 h 142875"/>
                <a:gd name="connsiteX7" fmla="*/ 104013 w 266700"/>
                <a:gd name="connsiteY7" fmla="*/ 131446 h 142875"/>
                <a:gd name="connsiteX8" fmla="*/ 104013 w 266700"/>
                <a:gd name="connsiteY8" fmla="*/ 148400 h 142875"/>
                <a:gd name="connsiteX9" fmla="*/ 268319 w 266700"/>
                <a:gd name="connsiteY9" fmla="*/ 148400 h 142875"/>
                <a:gd name="connsiteX10" fmla="*/ 268319 w 266700"/>
                <a:gd name="connsiteY10" fmla="*/ 73819 h 142875"/>
                <a:gd name="connsiteX11" fmla="*/ 253556 w 266700"/>
                <a:gd name="connsiteY11" fmla="*/ 4410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6700" h="142875">
                  <a:moveTo>
                    <a:pt x="253556" y="44101"/>
                  </a:moveTo>
                  <a:cubicBezTo>
                    <a:pt x="232176" y="27474"/>
                    <a:pt x="207446" y="15679"/>
                    <a:pt x="181070" y="9526"/>
                  </a:cubicBezTo>
                  <a:cubicBezTo>
                    <a:pt x="161246" y="3734"/>
                    <a:pt x="140756" y="532"/>
                    <a:pt x="120110" y="1"/>
                  </a:cubicBezTo>
                  <a:cubicBezTo>
                    <a:pt x="99448" y="-46"/>
                    <a:pt x="78906" y="3169"/>
                    <a:pt x="59246" y="9526"/>
                  </a:cubicBezTo>
                  <a:cubicBezTo>
                    <a:pt x="39570" y="14764"/>
                    <a:pt x="20765" y="22851"/>
                    <a:pt x="3429" y="33529"/>
                  </a:cubicBezTo>
                  <a:lnTo>
                    <a:pt x="0" y="37434"/>
                  </a:lnTo>
                  <a:cubicBezTo>
                    <a:pt x="27693" y="44909"/>
                    <a:pt x="53604" y="57865"/>
                    <a:pt x="76200" y="75534"/>
                  </a:cubicBezTo>
                  <a:cubicBezTo>
                    <a:pt x="93960" y="88582"/>
                    <a:pt x="104321" y="109409"/>
                    <a:pt x="104013" y="131446"/>
                  </a:cubicBezTo>
                  <a:lnTo>
                    <a:pt x="104013" y="148400"/>
                  </a:lnTo>
                  <a:lnTo>
                    <a:pt x="268319" y="148400"/>
                  </a:lnTo>
                  <a:lnTo>
                    <a:pt x="268319" y="73819"/>
                  </a:lnTo>
                  <a:cubicBezTo>
                    <a:pt x="268644" y="62075"/>
                    <a:pt x="263111" y="50937"/>
                    <a:pt x="253556" y="441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DFC0362A-C464-4343-8F5D-9F2540E6F745}"/>
                </a:ext>
              </a:extLst>
            </p:cNvPr>
            <p:cNvSpPr/>
            <p:nvPr/>
          </p:nvSpPr>
          <p:spPr>
            <a:xfrm>
              <a:off x="5754910" y="3604450"/>
              <a:ext cx="266700" cy="142875"/>
            </a:xfrm>
            <a:custGeom>
              <a:avLst/>
              <a:gdLst>
                <a:gd name="connsiteX0" fmla="*/ 164687 w 266700"/>
                <a:gd name="connsiteY0" fmla="*/ 131446 h 142875"/>
                <a:gd name="connsiteX1" fmla="*/ 191453 w 266700"/>
                <a:gd name="connsiteY1" fmla="*/ 76486 h 142875"/>
                <a:gd name="connsiteX2" fmla="*/ 192500 w 266700"/>
                <a:gd name="connsiteY2" fmla="*/ 75534 h 142875"/>
                <a:gd name="connsiteX3" fmla="*/ 193739 w 266700"/>
                <a:gd name="connsiteY3" fmla="*/ 74677 h 142875"/>
                <a:gd name="connsiteX4" fmla="*/ 268700 w 266700"/>
                <a:gd name="connsiteY4" fmla="*/ 37529 h 142875"/>
                <a:gd name="connsiteX5" fmla="*/ 263271 w 266700"/>
                <a:gd name="connsiteY5" fmla="*/ 31338 h 142875"/>
                <a:gd name="connsiteX6" fmla="*/ 209169 w 266700"/>
                <a:gd name="connsiteY6" fmla="*/ 9526 h 142875"/>
                <a:gd name="connsiteX7" fmla="*/ 148304 w 266700"/>
                <a:gd name="connsiteY7" fmla="*/ 1 h 142875"/>
                <a:gd name="connsiteX8" fmla="*/ 87344 w 266700"/>
                <a:gd name="connsiteY8" fmla="*/ 9526 h 142875"/>
                <a:gd name="connsiteX9" fmla="*/ 14859 w 266700"/>
                <a:gd name="connsiteY9" fmla="*/ 44101 h 142875"/>
                <a:gd name="connsiteX10" fmla="*/ 0 w 266700"/>
                <a:gd name="connsiteY10" fmla="*/ 73819 h 142875"/>
                <a:gd name="connsiteX11" fmla="*/ 0 w 266700"/>
                <a:gd name="connsiteY11" fmla="*/ 148400 h 142875"/>
                <a:gd name="connsiteX12" fmla="*/ 164687 w 266700"/>
                <a:gd name="connsiteY12" fmla="*/ 14840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700" h="142875">
                  <a:moveTo>
                    <a:pt x="164687" y="131446"/>
                  </a:moveTo>
                  <a:cubicBezTo>
                    <a:pt x="164702" y="109990"/>
                    <a:pt x="174570" y="89728"/>
                    <a:pt x="191453" y="76486"/>
                  </a:cubicBezTo>
                  <a:lnTo>
                    <a:pt x="192500" y="75534"/>
                  </a:lnTo>
                  <a:lnTo>
                    <a:pt x="193739" y="74677"/>
                  </a:lnTo>
                  <a:cubicBezTo>
                    <a:pt x="216602" y="58406"/>
                    <a:pt x="241905" y="45867"/>
                    <a:pt x="268700" y="37529"/>
                  </a:cubicBezTo>
                  <a:cubicBezTo>
                    <a:pt x="266795" y="35529"/>
                    <a:pt x="264986" y="33433"/>
                    <a:pt x="263271" y="31338"/>
                  </a:cubicBezTo>
                  <a:cubicBezTo>
                    <a:pt x="246372" y="21520"/>
                    <a:pt x="228152" y="14175"/>
                    <a:pt x="209169" y="9526"/>
                  </a:cubicBezTo>
                  <a:cubicBezTo>
                    <a:pt x="189376" y="3742"/>
                    <a:pt x="168918" y="541"/>
                    <a:pt x="148304" y="1"/>
                  </a:cubicBezTo>
                  <a:cubicBezTo>
                    <a:pt x="127609" y="-53"/>
                    <a:pt x="107036" y="3162"/>
                    <a:pt x="87344" y="9526"/>
                  </a:cubicBezTo>
                  <a:cubicBezTo>
                    <a:pt x="61338" y="16700"/>
                    <a:pt x="36801" y="28404"/>
                    <a:pt x="14859" y="44101"/>
                  </a:cubicBezTo>
                  <a:cubicBezTo>
                    <a:pt x="5620" y="51212"/>
                    <a:pt x="146" y="62162"/>
                    <a:pt x="0" y="73819"/>
                  </a:cubicBezTo>
                  <a:lnTo>
                    <a:pt x="0" y="148400"/>
                  </a:lnTo>
                  <a:lnTo>
                    <a:pt x="164687" y="1484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8700083F-545B-4384-B8B7-FCCF0CF2A18E}"/>
                </a:ext>
              </a:extLst>
            </p:cNvPr>
            <p:cNvSpPr/>
            <p:nvPr/>
          </p:nvSpPr>
          <p:spPr>
            <a:xfrm>
              <a:off x="5952553" y="3662170"/>
              <a:ext cx="295275" cy="142875"/>
            </a:xfrm>
            <a:custGeom>
              <a:avLst/>
              <a:gdLst>
                <a:gd name="connsiteX0" fmla="*/ 0 w 295275"/>
                <a:gd name="connsiteY0" fmla="*/ 147830 h 142875"/>
                <a:gd name="connsiteX1" fmla="*/ 0 w 295275"/>
                <a:gd name="connsiteY1" fmla="*/ 73725 h 142875"/>
                <a:gd name="connsiteX2" fmla="*/ 14859 w 295275"/>
                <a:gd name="connsiteY2" fmla="*/ 44103 h 142875"/>
                <a:gd name="connsiteX3" fmla="*/ 87344 w 295275"/>
                <a:gd name="connsiteY3" fmla="*/ 9527 h 142875"/>
                <a:gd name="connsiteX4" fmla="*/ 148209 w 295275"/>
                <a:gd name="connsiteY4" fmla="*/ 2 h 142875"/>
                <a:gd name="connsiteX5" fmla="*/ 209169 w 295275"/>
                <a:gd name="connsiteY5" fmla="*/ 9527 h 142875"/>
                <a:gd name="connsiteX6" fmla="*/ 281654 w 295275"/>
                <a:gd name="connsiteY6" fmla="*/ 44103 h 142875"/>
                <a:gd name="connsiteX7" fmla="*/ 296513 w 295275"/>
                <a:gd name="connsiteY7" fmla="*/ 73725 h 142875"/>
                <a:gd name="connsiteX8" fmla="*/ 296513 w 295275"/>
                <a:gd name="connsiteY8" fmla="*/ 14783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5275" h="142875">
                  <a:moveTo>
                    <a:pt x="0" y="147830"/>
                  </a:moveTo>
                  <a:lnTo>
                    <a:pt x="0" y="73725"/>
                  </a:lnTo>
                  <a:cubicBezTo>
                    <a:pt x="45" y="62070"/>
                    <a:pt x="5544" y="51107"/>
                    <a:pt x="14859" y="44103"/>
                  </a:cubicBezTo>
                  <a:cubicBezTo>
                    <a:pt x="36757" y="28332"/>
                    <a:pt x="61308" y="16621"/>
                    <a:pt x="87344" y="9527"/>
                  </a:cubicBezTo>
                  <a:cubicBezTo>
                    <a:pt x="106995" y="3128"/>
                    <a:pt x="127543" y="-88"/>
                    <a:pt x="148209" y="2"/>
                  </a:cubicBezTo>
                  <a:cubicBezTo>
                    <a:pt x="168859" y="487"/>
                    <a:pt x="189355" y="3690"/>
                    <a:pt x="209169" y="9527"/>
                  </a:cubicBezTo>
                  <a:cubicBezTo>
                    <a:pt x="235573" y="15599"/>
                    <a:pt x="260319" y="27402"/>
                    <a:pt x="281654" y="44103"/>
                  </a:cubicBezTo>
                  <a:cubicBezTo>
                    <a:pt x="291244" y="50876"/>
                    <a:pt x="296819" y="61990"/>
                    <a:pt x="296513" y="73725"/>
                  </a:cubicBezTo>
                  <a:lnTo>
                    <a:pt x="296513" y="14783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24036BF9-D99A-4ABB-941E-524E82EA3943}"/>
                </a:ext>
              </a:extLst>
            </p:cNvPr>
            <p:cNvSpPr/>
            <p:nvPr/>
          </p:nvSpPr>
          <p:spPr>
            <a:xfrm>
              <a:off x="6026658" y="3493770"/>
              <a:ext cx="142875" cy="142875"/>
            </a:xfrm>
            <a:custGeom>
              <a:avLst/>
              <a:gdLst>
                <a:gd name="connsiteX0" fmla="*/ 148209 w 142875"/>
                <a:gd name="connsiteY0" fmla="*/ 74105 h 142875"/>
                <a:gd name="connsiteX1" fmla="*/ 74105 w 142875"/>
                <a:gd name="connsiteY1" fmla="*/ 148209 h 142875"/>
                <a:gd name="connsiteX2" fmla="*/ 0 w 142875"/>
                <a:gd name="connsiteY2" fmla="*/ 74105 h 142875"/>
                <a:gd name="connsiteX3" fmla="*/ 74105 w 142875"/>
                <a:gd name="connsiteY3" fmla="*/ 0 h 142875"/>
                <a:gd name="connsiteX4" fmla="*/ 148209 w 142875"/>
                <a:gd name="connsiteY4" fmla="*/ 74105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5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5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D1C2908A-0E83-4416-BAEB-E68965D37FA3}"/>
                </a:ext>
              </a:extLst>
            </p:cNvPr>
            <p:cNvSpPr/>
            <p:nvPr/>
          </p:nvSpPr>
          <p:spPr>
            <a:xfrm>
              <a:off x="5755481" y="3048000"/>
              <a:ext cx="685800" cy="342900"/>
            </a:xfrm>
            <a:custGeom>
              <a:avLst/>
              <a:gdLst>
                <a:gd name="connsiteX0" fmla="*/ 654844 w 685800"/>
                <a:gd name="connsiteY0" fmla="*/ 0 h 342900"/>
                <a:gd name="connsiteX1" fmla="*/ 38100 w 685800"/>
                <a:gd name="connsiteY1" fmla="*/ 0 h 342900"/>
                <a:gd name="connsiteX2" fmla="*/ 0 w 685800"/>
                <a:gd name="connsiteY2" fmla="*/ 38100 h 342900"/>
                <a:gd name="connsiteX3" fmla="*/ 0 w 685800"/>
                <a:gd name="connsiteY3" fmla="*/ 247650 h 342900"/>
                <a:gd name="connsiteX4" fmla="*/ 38100 w 685800"/>
                <a:gd name="connsiteY4" fmla="*/ 285750 h 342900"/>
                <a:gd name="connsiteX5" fmla="*/ 178594 w 685800"/>
                <a:gd name="connsiteY5" fmla="*/ 285750 h 342900"/>
                <a:gd name="connsiteX6" fmla="*/ 178594 w 685800"/>
                <a:gd name="connsiteY6" fmla="*/ 342900 h 342900"/>
                <a:gd name="connsiteX7" fmla="*/ 238601 w 685800"/>
                <a:gd name="connsiteY7" fmla="*/ 285750 h 342900"/>
                <a:gd name="connsiteX8" fmla="*/ 303371 w 685800"/>
                <a:gd name="connsiteY8" fmla="*/ 285750 h 342900"/>
                <a:gd name="connsiteX9" fmla="*/ 340519 w 685800"/>
                <a:gd name="connsiteY9" fmla="*/ 342900 h 342900"/>
                <a:gd name="connsiteX10" fmla="*/ 374809 w 685800"/>
                <a:gd name="connsiteY10" fmla="*/ 285750 h 342900"/>
                <a:gd name="connsiteX11" fmla="*/ 442436 w 685800"/>
                <a:gd name="connsiteY11" fmla="*/ 285750 h 342900"/>
                <a:gd name="connsiteX12" fmla="*/ 502444 w 685800"/>
                <a:gd name="connsiteY12" fmla="*/ 342900 h 342900"/>
                <a:gd name="connsiteX13" fmla="*/ 502444 w 685800"/>
                <a:gd name="connsiteY13" fmla="*/ 285750 h 342900"/>
                <a:gd name="connsiteX14" fmla="*/ 654844 w 685800"/>
                <a:gd name="connsiteY14" fmla="*/ 285750 h 342900"/>
                <a:gd name="connsiteX15" fmla="*/ 692944 w 685800"/>
                <a:gd name="connsiteY15" fmla="*/ 247650 h 342900"/>
                <a:gd name="connsiteX16" fmla="*/ 692944 w 685800"/>
                <a:gd name="connsiteY16" fmla="*/ 38100 h 342900"/>
                <a:gd name="connsiteX17" fmla="*/ 654844 w 685800"/>
                <a:gd name="connsiteY17" fmla="*/ 0 h 342900"/>
                <a:gd name="connsiteX18" fmla="*/ 95250 w 685800"/>
                <a:gd name="connsiteY18" fmla="*/ 85725 h 342900"/>
                <a:gd name="connsiteX19" fmla="*/ 540544 w 685800"/>
                <a:gd name="connsiteY19" fmla="*/ 85725 h 342900"/>
                <a:gd name="connsiteX20" fmla="*/ 540544 w 685800"/>
                <a:gd name="connsiteY20" fmla="*/ 104775 h 342900"/>
                <a:gd name="connsiteX21" fmla="*/ 95250 w 685800"/>
                <a:gd name="connsiteY21" fmla="*/ 104775 h 342900"/>
                <a:gd name="connsiteX22" fmla="*/ 445294 w 685800"/>
                <a:gd name="connsiteY22" fmla="*/ 200025 h 342900"/>
                <a:gd name="connsiteX23" fmla="*/ 95250 w 685800"/>
                <a:gd name="connsiteY23" fmla="*/ 200025 h 342900"/>
                <a:gd name="connsiteX24" fmla="*/ 95250 w 685800"/>
                <a:gd name="connsiteY24" fmla="*/ 180975 h 342900"/>
                <a:gd name="connsiteX25" fmla="*/ 445294 w 685800"/>
                <a:gd name="connsiteY25" fmla="*/ 180975 h 342900"/>
                <a:gd name="connsiteX26" fmla="*/ 597694 w 685800"/>
                <a:gd name="connsiteY26" fmla="*/ 152400 h 342900"/>
                <a:gd name="connsiteX27" fmla="*/ 95250 w 685800"/>
                <a:gd name="connsiteY27" fmla="*/ 152400 h 342900"/>
                <a:gd name="connsiteX28" fmla="*/ 95250 w 685800"/>
                <a:gd name="connsiteY28" fmla="*/ 133350 h 342900"/>
                <a:gd name="connsiteX29" fmla="*/ 597694 w 685800"/>
                <a:gd name="connsiteY29" fmla="*/ 133350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85800" h="342900">
                  <a:moveTo>
                    <a:pt x="654844" y="0"/>
                  </a:moveTo>
                  <a:lnTo>
                    <a:pt x="38100" y="0"/>
                  </a:lnTo>
                  <a:cubicBezTo>
                    <a:pt x="17058" y="0"/>
                    <a:pt x="0" y="17058"/>
                    <a:pt x="0" y="38100"/>
                  </a:cubicBezTo>
                  <a:lnTo>
                    <a:pt x="0" y="247650"/>
                  </a:lnTo>
                  <a:cubicBezTo>
                    <a:pt x="0" y="268692"/>
                    <a:pt x="17058" y="285750"/>
                    <a:pt x="38100" y="285750"/>
                  </a:cubicBezTo>
                  <a:lnTo>
                    <a:pt x="178594" y="285750"/>
                  </a:lnTo>
                  <a:lnTo>
                    <a:pt x="178594" y="342900"/>
                  </a:lnTo>
                  <a:lnTo>
                    <a:pt x="238601" y="285750"/>
                  </a:lnTo>
                  <a:lnTo>
                    <a:pt x="303371" y="285750"/>
                  </a:lnTo>
                  <a:lnTo>
                    <a:pt x="340519" y="342900"/>
                  </a:lnTo>
                  <a:lnTo>
                    <a:pt x="374809" y="285750"/>
                  </a:lnTo>
                  <a:lnTo>
                    <a:pt x="442436" y="285750"/>
                  </a:lnTo>
                  <a:lnTo>
                    <a:pt x="502444" y="342900"/>
                  </a:lnTo>
                  <a:lnTo>
                    <a:pt x="502444" y="285750"/>
                  </a:lnTo>
                  <a:lnTo>
                    <a:pt x="654844" y="285750"/>
                  </a:lnTo>
                  <a:cubicBezTo>
                    <a:pt x="675885" y="285750"/>
                    <a:pt x="692944" y="268692"/>
                    <a:pt x="692944" y="247650"/>
                  </a:cubicBezTo>
                  <a:lnTo>
                    <a:pt x="692944" y="38100"/>
                  </a:lnTo>
                  <a:cubicBezTo>
                    <a:pt x="692944" y="17058"/>
                    <a:pt x="675885" y="0"/>
                    <a:pt x="654844" y="0"/>
                  </a:cubicBezTo>
                  <a:close/>
                  <a:moveTo>
                    <a:pt x="95250" y="85725"/>
                  </a:moveTo>
                  <a:lnTo>
                    <a:pt x="540544" y="85725"/>
                  </a:lnTo>
                  <a:lnTo>
                    <a:pt x="540544" y="104775"/>
                  </a:lnTo>
                  <a:lnTo>
                    <a:pt x="95250" y="104775"/>
                  </a:lnTo>
                  <a:close/>
                  <a:moveTo>
                    <a:pt x="445294" y="200025"/>
                  </a:moveTo>
                  <a:lnTo>
                    <a:pt x="95250" y="200025"/>
                  </a:lnTo>
                  <a:lnTo>
                    <a:pt x="95250" y="180975"/>
                  </a:lnTo>
                  <a:lnTo>
                    <a:pt x="445294" y="180975"/>
                  </a:lnTo>
                  <a:close/>
                  <a:moveTo>
                    <a:pt x="597694" y="152400"/>
                  </a:moveTo>
                  <a:lnTo>
                    <a:pt x="95250" y="152400"/>
                  </a:lnTo>
                  <a:lnTo>
                    <a:pt x="95250" y="133350"/>
                  </a:lnTo>
                  <a:lnTo>
                    <a:pt x="597694" y="1333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7" name="图形 53" descr="集体讨论">
            <a:extLst>
              <a:ext uri="{FF2B5EF4-FFF2-40B4-BE49-F238E27FC236}">
                <a16:creationId xmlns:a16="http://schemas.microsoft.com/office/drawing/2014/main" id="{D2AE7115-D508-44E8-A8ED-6C5B11014F74}"/>
              </a:ext>
            </a:extLst>
          </p:cNvPr>
          <p:cNvGrpSpPr/>
          <p:nvPr/>
        </p:nvGrpSpPr>
        <p:grpSpPr>
          <a:xfrm>
            <a:off x="5748090" y="3055729"/>
            <a:ext cx="730110" cy="730110"/>
            <a:chOff x="5788800" y="3121800"/>
            <a:chExt cx="914400" cy="914400"/>
          </a:xfrm>
          <a:solidFill>
            <a:srgbClr val="00FFFF"/>
          </a:solidFill>
        </p:grpSpPr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5B58CE1B-EB8B-4433-A4CE-C14F65B9F053}"/>
                </a:ext>
              </a:extLst>
            </p:cNvPr>
            <p:cNvSpPr/>
            <p:nvPr/>
          </p:nvSpPr>
          <p:spPr>
            <a:xfrm>
              <a:off x="6193041" y="3493751"/>
              <a:ext cx="104775" cy="28575"/>
            </a:xfrm>
            <a:custGeom>
              <a:avLst/>
              <a:gdLst>
                <a:gd name="connsiteX0" fmla="*/ 98203 w 104775"/>
                <a:gd name="connsiteY0" fmla="*/ 0 h 28575"/>
                <a:gd name="connsiteX1" fmla="*/ 14288 w 104775"/>
                <a:gd name="connsiteY1" fmla="*/ 0 h 28575"/>
                <a:gd name="connsiteX2" fmla="*/ 0 w 104775"/>
                <a:gd name="connsiteY2" fmla="*/ 14288 h 28575"/>
                <a:gd name="connsiteX3" fmla="*/ 14288 w 104775"/>
                <a:gd name="connsiteY3" fmla="*/ 28575 h 28575"/>
                <a:gd name="connsiteX4" fmla="*/ 98203 w 104775"/>
                <a:gd name="connsiteY4" fmla="*/ 28575 h 28575"/>
                <a:gd name="connsiteX5" fmla="*/ 112490 w 104775"/>
                <a:gd name="connsiteY5" fmla="*/ 14288 h 28575"/>
                <a:gd name="connsiteX6" fmla="*/ 98203 w 104775"/>
                <a:gd name="connsiteY6" fmla="*/ 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28575">
                  <a:moveTo>
                    <a:pt x="98203" y="0"/>
                  </a:moveTo>
                  <a:lnTo>
                    <a:pt x="14288" y="0"/>
                  </a:lnTo>
                  <a:cubicBezTo>
                    <a:pt x="6397" y="0"/>
                    <a:pt x="0" y="6397"/>
                    <a:pt x="0" y="14288"/>
                  </a:cubicBezTo>
                  <a:cubicBezTo>
                    <a:pt x="0" y="22178"/>
                    <a:pt x="6397" y="28575"/>
                    <a:pt x="14288" y="28575"/>
                  </a:cubicBezTo>
                  <a:lnTo>
                    <a:pt x="98203" y="28575"/>
                  </a:lnTo>
                  <a:cubicBezTo>
                    <a:pt x="106093" y="28575"/>
                    <a:pt x="112490" y="22178"/>
                    <a:pt x="112490" y="14288"/>
                  </a:cubicBezTo>
                  <a:cubicBezTo>
                    <a:pt x="112490" y="6397"/>
                    <a:pt x="106093" y="0"/>
                    <a:pt x="9820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4A286B92-22AC-4E8A-B402-6EE98C0B0452}"/>
                </a:ext>
              </a:extLst>
            </p:cNvPr>
            <p:cNvSpPr/>
            <p:nvPr/>
          </p:nvSpPr>
          <p:spPr>
            <a:xfrm>
              <a:off x="6218854" y="3540900"/>
              <a:ext cx="57150" cy="28575"/>
            </a:xfrm>
            <a:custGeom>
              <a:avLst/>
              <a:gdLst>
                <a:gd name="connsiteX0" fmla="*/ 30385 w 57150"/>
                <a:gd name="connsiteY0" fmla="*/ 28575 h 28575"/>
                <a:gd name="connsiteX1" fmla="*/ 60865 w 57150"/>
                <a:gd name="connsiteY1" fmla="*/ 0 h 28575"/>
                <a:gd name="connsiteX2" fmla="*/ 0 w 57150"/>
                <a:gd name="connsiteY2" fmla="*/ 0 h 28575"/>
                <a:gd name="connsiteX3" fmla="*/ 30385 w 57150"/>
                <a:gd name="connsiteY3" fmla="*/ 2857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28575">
                  <a:moveTo>
                    <a:pt x="30385" y="28575"/>
                  </a:moveTo>
                  <a:cubicBezTo>
                    <a:pt x="46483" y="28560"/>
                    <a:pt x="59811" y="16064"/>
                    <a:pt x="60865" y="0"/>
                  </a:cubicBezTo>
                  <a:lnTo>
                    <a:pt x="0" y="0"/>
                  </a:lnTo>
                  <a:cubicBezTo>
                    <a:pt x="1005" y="16049"/>
                    <a:pt x="14305" y="28556"/>
                    <a:pt x="30385" y="285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A55D799A-B8A0-4401-BCD7-696CEC181B7B}"/>
                </a:ext>
              </a:extLst>
            </p:cNvPr>
            <p:cNvSpPr/>
            <p:nvPr/>
          </p:nvSpPr>
          <p:spPr>
            <a:xfrm>
              <a:off x="6127509" y="3221241"/>
              <a:ext cx="238125" cy="247650"/>
            </a:xfrm>
            <a:custGeom>
              <a:avLst/>
              <a:gdLst>
                <a:gd name="connsiteX0" fmla="*/ 121729 w 238125"/>
                <a:gd name="connsiteY0" fmla="*/ 0 h 247650"/>
                <a:gd name="connsiteX1" fmla="*/ 121729 w 238125"/>
                <a:gd name="connsiteY1" fmla="*/ 0 h 247650"/>
                <a:gd name="connsiteX2" fmla="*/ 0 w 238125"/>
                <a:gd name="connsiteY2" fmla="*/ 120396 h 247650"/>
                <a:gd name="connsiteX3" fmla="*/ 0 w 238125"/>
                <a:gd name="connsiteY3" fmla="*/ 124587 h 247650"/>
                <a:gd name="connsiteX4" fmla="*/ 8477 w 238125"/>
                <a:gd name="connsiteY4" fmla="*/ 167259 h 247650"/>
                <a:gd name="connsiteX5" fmla="*/ 29623 w 238125"/>
                <a:gd name="connsiteY5" fmla="*/ 201930 h 247650"/>
                <a:gd name="connsiteX6" fmla="*/ 58198 w 238125"/>
                <a:gd name="connsiteY6" fmla="*/ 248222 h 247650"/>
                <a:gd name="connsiteX7" fmla="*/ 66580 w 238125"/>
                <a:gd name="connsiteY7" fmla="*/ 253460 h 247650"/>
                <a:gd name="connsiteX8" fmla="*/ 177070 w 238125"/>
                <a:gd name="connsiteY8" fmla="*/ 253460 h 247650"/>
                <a:gd name="connsiteX9" fmla="*/ 185452 w 238125"/>
                <a:gd name="connsiteY9" fmla="*/ 248222 h 247650"/>
                <a:gd name="connsiteX10" fmla="*/ 214027 w 238125"/>
                <a:gd name="connsiteY10" fmla="*/ 201930 h 247650"/>
                <a:gd name="connsiteX11" fmla="*/ 235077 w 238125"/>
                <a:gd name="connsiteY11" fmla="*/ 167259 h 247650"/>
                <a:gd name="connsiteX12" fmla="*/ 243554 w 238125"/>
                <a:gd name="connsiteY12" fmla="*/ 125063 h 247650"/>
                <a:gd name="connsiteX13" fmla="*/ 243554 w 238125"/>
                <a:gd name="connsiteY13" fmla="*/ 120872 h 247650"/>
                <a:gd name="connsiteX14" fmla="*/ 121729 w 238125"/>
                <a:gd name="connsiteY14" fmla="*/ 0 h 247650"/>
                <a:gd name="connsiteX15" fmla="*/ 215455 w 238125"/>
                <a:gd name="connsiteY15" fmla="*/ 123825 h 247650"/>
                <a:gd name="connsiteX16" fmla="*/ 208788 w 238125"/>
                <a:gd name="connsiteY16" fmla="*/ 156686 h 247650"/>
                <a:gd name="connsiteX17" fmla="*/ 192881 w 238125"/>
                <a:gd name="connsiteY17" fmla="*/ 182404 h 247650"/>
                <a:gd name="connsiteX18" fmla="*/ 165544 w 238125"/>
                <a:gd name="connsiteY18" fmla="*/ 224600 h 247650"/>
                <a:gd name="connsiteX19" fmla="*/ 78010 w 238125"/>
                <a:gd name="connsiteY19" fmla="*/ 224600 h 247650"/>
                <a:gd name="connsiteX20" fmla="*/ 50578 w 238125"/>
                <a:gd name="connsiteY20" fmla="*/ 182404 h 247650"/>
                <a:gd name="connsiteX21" fmla="*/ 34766 w 238125"/>
                <a:gd name="connsiteY21" fmla="*/ 156686 h 247650"/>
                <a:gd name="connsiteX22" fmla="*/ 28099 w 238125"/>
                <a:gd name="connsiteY22" fmla="*/ 123825 h 247650"/>
                <a:gd name="connsiteX23" fmla="*/ 28099 w 238125"/>
                <a:gd name="connsiteY23" fmla="*/ 120396 h 247650"/>
                <a:gd name="connsiteX24" fmla="*/ 121729 w 238125"/>
                <a:gd name="connsiteY24" fmla="*/ 27813 h 247650"/>
                <a:gd name="connsiteX25" fmla="*/ 121729 w 238125"/>
                <a:gd name="connsiteY25" fmla="*/ 27813 h 247650"/>
                <a:gd name="connsiteX26" fmla="*/ 215455 w 238125"/>
                <a:gd name="connsiteY26" fmla="*/ 120396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38125" h="247650">
                  <a:moveTo>
                    <a:pt x="121729" y="0"/>
                  </a:moveTo>
                  <a:lnTo>
                    <a:pt x="121729" y="0"/>
                  </a:lnTo>
                  <a:cubicBezTo>
                    <a:pt x="55207" y="454"/>
                    <a:pt x="1188" y="53882"/>
                    <a:pt x="0" y="120396"/>
                  </a:cubicBezTo>
                  <a:lnTo>
                    <a:pt x="0" y="124587"/>
                  </a:lnTo>
                  <a:cubicBezTo>
                    <a:pt x="323" y="139195"/>
                    <a:pt x="3192" y="153636"/>
                    <a:pt x="8477" y="167259"/>
                  </a:cubicBezTo>
                  <a:cubicBezTo>
                    <a:pt x="13400" y="179985"/>
                    <a:pt x="20562" y="191728"/>
                    <a:pt x="29623" y="201930"/>
                  </a:cubicBezTo>
                  <a:cubicBezTo>
                    <a:pt x="40918" y="216195"/>
                    <a:pt x="50508" y="231731"/>
                    <a:pt x="58198" y="248222"/>
                  </a:cubicBezTo>
                  <a:cubicBezTo>
                    <a:pt x="59796" y="251394"/>
                    <a:pt x="63028" y="253414"/>
                    <a:pt x="66580" y="253460"/>
                  </a:cubicBezTo>
                  <a:lnTo>
                    <a:pt x="177070" y="253460"/>
                  </a:lnTo>
                  <a:cubicBezTo>
                    <a:pt x="180622" y="253414"/>
                    <a:pt x="183853" y="251394"/>
                    <a:pt x="185452" y="248222"/>
                  </a:cubicBezTo>
                  <a:cubicBezTo>
                    <a:pt x="193148" y="231735"/>
                    <a:pt x="202738" y="216199"/>
                    <a:pt x="214027" y="201930"/>
                  </a:cubicBezTo>
                  <a:cubicBezTo>
                    <a:pt x="223030" y="191702"/>
                    <a:pt x="230156" y="179965"/>
                    <a:pt x="235077" y="167259"/>
                  </a:cubicBezTo>
                  <a:cubicBezTo>
                    <a:pt x="240219" y="153760"/>
                    <a:pt x="243084" y="139500"/>
                    <a:pt x="243554" y="125063"/>
                  </a:cubicBezTo>
                  <a:lnTo>
                    <a:pt x="243554" y="120872"/>
                  </a:lnTo>
                  <a:cubicBezTo>
                    <a:pt x="242571" y="54157"/>
                    <a:pt x="188450" y="459"/>
                    <a:pt x="121729" y="0"/>
                  </a:cubicBezTo>
                  <a:close/>
                  <a:moveTo>
                    <a:pt x="215455" y="123825"/>
                  </a:moveTo>
                  <a:cubicBezTo>
                    <a:pt x="215061" y="135071"/>
                    <a:pt x="212808" y="146175"/>
                    <a:pt x="208788" y="156686"/>
                  </a:cubicBezTo>
                  <a:cubicBezTo>
                    <a:pt x="205033" y="166125"/>
                    <a:pt x="199650" y="174829"/>
                    <a:pt x="192881" y="182404"/>
                  </a:cubicBezTo>
                  <a:cubicBezTo>
                    <a:pt x="182180" y="195373"/>
                    <a:pt x="173007" y="209532"/>
                    <a:pt x="165544" y="224600"/>
                  </a:cubicBezTo>
                  <a:lnTo>
                    <a:pt x="78010" y="224600"/>
                  </a:lnTo>
                  <a:cubicBezTo>
                    <a:pt x="70513" y="209530"/>
                    <a:pt x="61309" y="195371"/>
                    <a:pt x="50578" y="182404"/>
                  </a:cubicBezTo>
                  <a:cubicBezTo>
                    <a:pt x="43839" y="174826"/>
                    <a:pt x="38487" y="166121"/>
                    <a:pt x="34766" y="156686"/>
                  </a:cubicBezTo>
                  <a:cubicBezTo>
                    <a:pt x="30747" y="146175"/>
                    <a:pt x="28493" y="135071"/>
                    <a:pt x="28099" y="123825"/>
                  </a:cubicBezTo>
                  <a:lnTo>
                    <a:pt x="28099" y="120396"/>
                  </a:lnTo>
                  <a:cubicBezTo>
                    <a:pt x="28978" y="69225"/>
                    <a:pt x="70552" y="28116"/>
                    <a:pt x="121729" y="27813"/>
                  </a:cubicBezTo>
                  <a:lnTo>
                    <a:pt x="121729" y="27813"/>
                  </a:lnTo>
                  <a:cubicBezTo>
                    <a:pt x="172924" y="28115"/>
                    <a:pt x="214526" y="69210"/>
                    <a:pt x="215455" y="1203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DF9A63E1-9AE2-4FE2-B2D5-134669F4CCF5}"/>
                </a:ext>
              </a:extLst>
            </p:cNvPr>
            <p:cNvSpPr/>
            <p:nvPr/>
          </p:nvSpPr>
          <p:spPr>
            <a:xfrm>
              <a:off x="6203328" y="3274200"/>
              <a:ext cx="95250" cy="142875"/>
            </a:xfrm>
            <a:custGeom>
              <a:avLst/>
              <a:gdLst>
                <a:gd name="connsiteX0" fmla="*/ 0 w 95250"/>
                <a:gd name="connsiteY0" fmla="*/ 98393 h 142875"/>
                <a:gd name="connsiteX1" fmla="*/ 50387 w 95250"/>
                <a:gd name="connsiteY1" fmla="*/ 0 h 142875"/>
                <a:gd name="connsiteX2" fmla="*/ 50387 w 95250"/>
                <a:gd name="connsiteY2" fmla="*/ 56959 h 142875"/>
                <a:gd name="connsiteX3" fmla="*/ 102679 w 95250"/>
                <a:gd name="connsiteY3" fmla="*/ 46577 h 142875"/>
                <a:gd name="connsiteX4" fmla="*/ 50387 w 95250"/>
                <a:gd name="connsiteY4" fmla="*/ 142875 h 142875"/>
                <a:gd name="connsiteX5" fmla="*/ 50387 w 95250"/>
                <a:gd name="connsiteY5" fmla="*/ 86963 h 142875"/>
                <a:gd name="connsiteX6" fmla="*/ 0 w 95250"/>
                <a:gd name="connsiteY6" fmla="*/ 9839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50" h="142875">
                  <a:moveTo>
                    <a:pt x="0" y="98393"/>
                  </a:moveTo>
                  <a:lnTo>
                    <a:pt x="50387" y="0"/>
                  </a:lnTo>
                  <a:lnTo>
                    <a:pt x="50387" y="56959"/>
                  </a:lnTo>
                  <a:lnTo>
                    <a:pt x="102679" y="46577"/>
                  </a:lnTo>
                  <a:lnTo>
                    <a:pt x="50387" y="142875"/>
                  </a:lnTo>
                  <a:lnTo>
                    <a:pt x="50387" y="86963"/>
                  </a:lnTo>
                  <a:lnTo>
                    <a:pt x="0" y="9839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9C8419C6-ADD4-4EA7-935B-F47CB3AD809F}"/>
                </a:ext>
              </a:extLst>
            </p:cNvPr>
            <p:cNvSpPr/>
            <p:nvPr/>
          </p:nvSpPr>
          <p:spPr>
            <a:xfrm>
              <a:off x="6372492" y="3557569"/>
              <a:ext cx="142875" cy="142875"/>
            </a:xfrm>
            <a:custGeom>
              <a:avLst/>
              <a:gdLst>
                <a:gd name="connsiteX0" fmla="*/ 148209 w 142875"/>
                <a:gd name="connsiteY0" fmla="*/ 74104 h 142875"/>
                <a:gd name="connsiteX1" fmla="*/ 74104 w 142875"/>
                <a:gd name="connsiteY1" fmla="*/ 148209 h 142875"/>
                <a:gd name="connsiteX2" fmla="*/ 0 w 142875"/>
                <a:gd name="connsiteY2" fmla="*/ 74104 h 142875"/>
                <a:gd name="connsiteX3" fmla="*/ 74104 w 142875"/>
                <a:gd name="connsiteY3" fmla="*/ 0 h 142875"/>
                <a:gd name="connsiteX4" fmla="*/ 148209 w 142875"/>
                <a:gd name="connsiteY4" fmla="*/ 7410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4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4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520E02A9-1C3F-42BB-A77B-7F243045CA79}"/>
                </a:ext>
              </a:extLst>
            </p:cNvPr>
            <p:cNvSpPr/>
            <p:nvPr/>
          </p:nvSpPr>
          <p:spPr>
            <a:xfrm>
              <a:off x="5977205" y="3557569"/>
              <a:ext cx="142875" cy="142875"/>
            </a:xfrm>
            <a:custGeom>
              <a:avLst/>
              <a:gdLst>
                <a:gd name="connsiteX0" fmla="*/ 148209 w 142875"/>
                <a:gd name="connsiteY0" fmla="*/ 74104 h 142875"/>
                <a:gd name="connsiteX1" fmla="*/ 74104 w 142875"/>
                <a:gd name="connsiteY1" fmla="*/ 148209 h 142875"/>
                <a:gd name="connsiteX2" fmla="*/ 0 w 142875"/>
                <a:gd name="connsiteY2" fmla="*/ 74104 h 142875"/>
                <a:gd name="connsiteX3" fmla="*/ 74104 w 142875"/>
                <a:gd name="connsiteY3" fmla="*/ 0 h 142875"/>
                <a:gd name="connsiteX4" fmla="*/ 148209 w 142875"/>
                <a:gd name="connsiteY4" fmla="*/ 7410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4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4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3039229F-AB5A-4F46-932F-3EF506123545}"/>
                </a:ext>
              </a:extLst>
            </p:cNvPr>
            <p:cNvSpPr/>
            <p:nvPr/>
          </p:nvSpPr>
          <p:spPr>
            <a:xfrm>
              <a:off x="6326200" y="3725875"/>
              <a:ext cx="266700" cy="142875"/>
            </a:xfrm>
            <a:custGeom>
              <a:avLst/>
              <a:gdLst>
                <a:gd name="connsiteX0" fmla="*/ 253746 w 266700"/>
                <a:gd name="connsiteY0" fmla="*/ 44101 h 142875"/>
                <a:gd name="connsiteX1" fmla="*/ 181356 w 266700"/>
                <a:gd name="connsiteY1" fmla="*/ 9525 h 142875"/>
                <a:gd name="connsiteX2" fmla="*/ 120396 w 266700"/>
                <a:gd name="connsiteY2" fmla="*/ 0 h 142875"/>
                <a:gd name="connsiteX3" fmla="*/ 59436 w 266700"/>
                <a:gd name="connsiteY3" fmla="*/ 9525 h 142875"/>
                <a:gd name="connsiteX4" fmla="*/ 3429 w 266700"/>
                <a:gd name="connsiteY4" fmla="*/ 33529 h 142875"/>
                <a:gd name="connsiteX5" fmla="*/ 0 w 266700"/>
                <a:gd name="connsiteY5" fmla="*/ 37434 h 142875"/>
                <a:gd name="connsiteX6" fmla="*/ 76200 w 266700"/>
                <a:gd name="connsiteY6" fmla="*/ 75534 h 142875"/>
                <a:gd name="connsiteX7" fmla="*/ 104108 w 266700"/>
                <a:gd name="connsiteY7" fmla="*/ 131446 h 142875"/>
                <a:gd name="connsiteX8" fmla="*/ 104108 w 266700"/>
                <a:gd name="connsiteY8" fmla="*/ 148400 h 142875"/>
                <a:gd name="connsiteX9" fmla="*/ 268605 w 266700"/>
                <a:gd name="connsiteY9" fmla="*/ 148400 h 142875"/>
                <a:gd name="connsiteX10" fmla="*/ 268605 w 266700"/>
                <a:gd name="connsiteY10" fmla="*/ 73819 h 142875"/>
                <a:gd name="connsiteX11" fmla="*/ 253746 w 266700"/>
                <a:gd name="connsiteY11" fmla="*/ 4410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6700" h="142875">
                  <a:moveTo>
                    <a:pt x="253746" y="44101"/>
                  </a:moveTo>
                  <a:cubicBezTo>
                    <a:pt x="232401" y="27476"/>
                    <a:pt x="207702" y="15681"/>
                    <a:pt x="181356" y="9525"/>
                  </a:cubicBezTo>
                  <a:cubicBezTo>
                    <a:pt x="161530" y="3742"/>
                    <a:pt x="141041" y="541"/>
                    <a:pt x="120396" y="0"/>
                  </a:cubicBezTo>
                  <a:cubicBezTo>
                    <a:pt x="99702" y="-45"/>
                    <a:pt x="79130" y="3169"/>
                    <a:pt x="59436" y="9525"/>
                  </a:cubicBezTo>
                  <a:cubicBezTo>
                    <a:pt x="39707" y="14783"/>
                    <a:pt x="20843" y="22868"/>
                    <a:pt x="3429" y="33529"/>
                  </a:cubicBezTo>
                  <a:cubicBezTo>
                    <a:pt x="2286" y="34862"/>
                    <a:pt x="1238" y="36196"/>
                    <a:pt x="0" y="37434"/>
                  </a:cubicBezTo>
                  <a:cubicBezTo>
                    <a:pt x="27701" y="44889"/>
                    <a:pt x="53615" y="57847"/>
                    <a:pt x="76200" y="75534"/>
                  </a:cubicBezTo>
                  <a:cubicBezTo>
                    <a:pt x="94021" y="88541"/>
                    <a:pt x="104425" y="109385"/>
                    <a:pt x="104108" y="131446"/>
                  </a:cubicBezTo>
                  <a:lnTo>
                    <a:pt x="104108" y="148400"/>
                  </a:lnTo>
                  <a:lnTo>
                    <a:pt x="268605" y="148400"/>
                  </a:lnTo>
                  <a:lnTo>
                    <a:pt x="268605" y="73819"/>
                  </a:lnTo>
                  <a:cubicBezTo>
                    <a:pt x="268892" y="62061"/>
                    <a:pt x="263324" y="50927"/>
                    <a:pt x="253746" y="441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1835BBE9-6E2A-4FEA-9282-02FC475D4CAD}"/>
                </a:ext>
              </a:extLst>
            </p:cNvPr>
            <p:cNvSpPr/>
            <p:nvPr/>
          </p:nvSpPr>
          <p:spPr>
            <a:xfrm>
              <a:off x="5903100" y="3725875"/>
              <a:ext cx="266700" cy="142875"/>
            </a:xfrm>
            <a:custGeom>
              <a:avLst/>
              <a:gdLst>
                <a:gd name="connsiteX0" fmla="*/ 164687 w 266700"/>
                <a:gd name="connsiteY0" fmla="*/ 131445 h 142875"/>
                <a:gd name="connsiteX1" fmla="*/ 191357 w 266700"/>
                <a:gd name="connsiteY1" fmla="*/ 76486 h 142875"/>
                <a:gd name="connsiteX2" fmla="*/ 192500 w 266700"/>
                <a:gd name="connsiteY2" fmla="*/ 75534 h 142875"/>
                <a:gd name="connsiteX3" fmla="*/ 193739 w 266700"/>
                <a:gd name="connsiteY3" fmla="*/ 74676 h 142875"/>
                <a:gd name="connsiteX4" fmla="*/ 268605 w 266700"/>
                <a:gd name="connsiteY4" fmla="*/ 37529 h 142875"/>
                <a:gd name="connsiteX5" fmla="*/ 263176 w 266700"/>
                <a:gd name="connsiteY5" fmla="*/ 31338 h 142875"/>
                <a:gd name="connsiteX6" fmla="*/ 209550 w 266700"/>
                <a:gd name="connsiteY6" fmla="*/ 9525 h 142875"/>
                <a:gd name="connsiteX7" fmla="*/ 148590 w 266700"/>
                <a:gd name="connsiteY7" fmla="*/ 0 h 142875"/>
                <a:gd name="connsiteX8" fmla="*/ 87630 w 266700"/>
                <a:gd name="connsiteY8" fmla="*/ 9525 h 142875"/>
                <a:gd name="connsiteX9" fmla="*/ 15240 w 266700"/>
                <a:gd name="connsiteY9" fmla="*/ 44101 h 142875"/>
                <a:gd name="connsiteX10" fmla="*/ 0 w 266700"/>
                <a:gd name="connsiteY10" fmla="*/ 73819 h 142875"/>
                <a:gd name="connsiteX11" fmla="*/ 0 w 266700"/>
                <a:gd name="connsiteY11" fmla="*/ 148400 h 142875"/>
                <a:gd name="connsiteX12" fmla="*/ 164687 w 266700"/>
                <a:gd name="connsiteY12" fmla="*/ 14840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700" h="142875">
                  <a:moveTo>
                    <a:pt x="164687" y="131445"/>
                  </a:moveTo>
                  <a:cubicBezTo>
                    <a:pt x="164708" y="110012"/>
                    <a:pt x="174533" y="89766"/>
                    <a:pt x="191357" y="76486"/>
                  </a:cubicBezTo>
                  <a:lnTo>
                    <a:pt x="192500" y="75534"/>
                  </a:lnTo>
                  <a:lnTo>
                    <a:pt x="193739" y="74676"/>
                  </a:lnTo>
                  <a:cubicBezTo>
                    <a:pt x="216581" y="58427"/>
                    <a:pt x="241848" y="45890"/>
                    <a:pt x="268605" y="37529"/>
                  </a:cubicBezTo>
                  <a:cubicBezTo>
                    <a:pt x="266700" y="35529"/>
                    <a:pt x="264986" y="33433"/>
                    <a:pt x="263176" y="31338"/>
                  </a:cubicBezTo>
                  <a:cubicBezTo>
                    <a:pt x="246437" y="21538"/>
                    <a:pt x="228377" y="14193"/>
                    <a:pt x="209550" y="9525"/>
                  </a:cubicBezTo>
                  <a:cubicBezTo>
                    <a:pt x="189726" y="3734"/>
                    <a:pt x="169235" y="532"/>
                    <a:pt x="148590" y="0"/>
                  </a:cubicBezTo>
                  <a:cubicBezTo>
                    <a:pt x="127896" y="-39"/>
                    <a:pt x="107326" y="3176"/>
                    <a:pt x="87630" y="9525"/>
                  </a:cubicBezTo>
                  <a:cubicBezTo>
                    <a:pt x="61651" y="16693"/>
                    <a:pt x="37144" y="28399"/>
                    <a:pt x="15240" y="44101"/>
                  </a:cubicBezTo>
                  <a:cubicBezTo>
                    <a:pt x="5858" y="51134"/>
                    <a:pt x="236" y="62096"/>
                    <a:pt x="0" y="73819"/>
                  </a:cubicBezTo>
                  <a:lnTo>
                    <a:pt x="0" y="148400"/>
                  </a:lnTo>
                  <a:lnTo>
                    <a:pt x="164687" y="1484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295BF40B-6749-4F6E-B79B-7CD30305161C}"/>
                </a:ext>
              </a:extLst>
            </p:cNvPr>
            <p:cNvSpPr/>
            <p:nvPr/>
          </p:nvSpPr>
          <p:spPr>
            <a:xfrm>
              <a:off x="6100744" y="3783595"/>
              <a:ext cx="295275" cy="142875"/>
            </a:xfrm>
            <a:custGeom>
              <a:avLst/>
              <a:gdLst>
                <a:gd name="connsiteX0" fmla="*/ 0 w 295275"/>
                <a:gd name="connsiteY0" fmla="*/ 147830 h 142875"/>
                <a:gd name="connsiteX1" fmla="*/ 0 w 295275"/>
                <a:gd name="connsiteY1" fmla="*/ 73725 h 142875"/>
                <a:gd name="connsiteX2" fmla="*/ 14859 w 295275"/>
                <a:gd name="connsiteY2" fmla="*/ 44102 h 142875"/>
                <a:gd name="connsiteX3" fmla="*/ 87249 w 295275"/>
                <a:gd name="connsiteY3" fmla="*/ 9527 h 142875"/>
                <a:gd name="connsiteX4" fmla="*/ 148209 w 295275"/>
                <a:gd name="connsiteY4" fmla="*/ 2 h 142875"/>
                <a:gd name="connsiteX5" fmla="*/ 209169 w 295275"/>
                <a:gd name="connsiteY5" fmla="*/ 9527 h 142875"/>
                <a:gd name="connsiteX6" fmla="*/ 281654 w 295275"/>
                <a:gd name="connsiteY6" fmla="*/ 44102 h 142875"/>
                <a:gd name="connsiteX7" fmla="*/ 296418 w 295275"/>
                <a:gd name="connsiteY7" fmla="*/ 73725 h 142875"/>
                <a:gd name="connsiteX8" fmla="*/ 296418 w 295275"/>
                <a:gd name="connsiteY8" fmla="*/ 14783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5275" h="142875">
                  <a:moveTo>
                    <a:pt x="0" y="147830"/>
                  </a:moveTo>
                  <a:lnTo>
                    <a:pt x="0" y="73725"/>
                  </a:lnTo>
                  <a:cubicBezTo>
                    <a:pt x="45" y="62069"/>
                    <a:pt x="5544" y="51107"/>
                    <a:pt x="14859" y="44102"/>
                  </a:cubicBezTo>
                  <a:cubicBezTo>
                    <a:pt x="36723" y="28334"/>
                    <a:pt x="61243" y="16622"/>
                    <a:pt x="87249" y="9527"/>
                  </a:cubicBezTo>
                  <a:cubicBezTo>
                    <a:pt x="106934" y="3133"/>
                    <a:pt x="127512" y="-82"/>
                    <a:pt x="148209" y="2"/>
                  </a:cubicBezTo>
                  <a:cubicBezTo>
                    <a:pt x="168859" y="486"/>
                    <a:pt x="189355" y="3690"/>
                    <a:pt x="209169" y="9527"/>
                  </a:cubicBezTo>
                  <a:cubicBezTo>
                    <a:pt x="235567" y="15619"/>
                    <a:pt x="260308" y="27421"/>
                    <a:pt x="281654" y="44102"/>
                  </a:cubicBezTo>
                  <a:cubicBezTo>
                    <a:pt x="291195" y="50908"/>
                    <a:pt x="296728" y="62010"/>
                    <a:pt x="296418" y="73725"/>
                  </a:cubicBezTo>
                  <a:lnTo>
                    <a:pt x="296418" y="14783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06EBB9D1-ADF8-46C3-8221-E91511BFD07E}"/>
                </a:ext>
              </a:extLst>
            </p:cNvPr>
            <p:cNvSpPr/>
            <p:nvPr/>
          </p:nvSpPr>
          <p:spPr>
            <a:xfrm>
              <a:off x="6174848" y="3615195"/>
              <a:ext cx="142875" cy="142875"/>
            </a:xfrm>
            <a:custGeom>
              <a:avLst/>
              <a:gdLst>
                <a:gd name="connsiteX0" fmla="*/ 148209 w 142875"/>
                <a:gd name="connsiteY0" fmla="*/ 74105 h 142875"/>
                <a:gd name="connsiteX1" fmla="*/ 74105 w 142875"/>
                <a:gd name="connsiteY1" fmla="*/ 148209 h 142875"/>
                <a:gd name="connsiteX2" fmla="*/ 0 w 142875"/>
                <a:gd name="connsiteY2" fmla="*/ 74105 h 142875"/>
                <a:gd name="connsiteX3" fmla="*/ 74105 w 142875"/>
                <a:gd name="connsiteY3" fmla="*/ 0 h 142875"/>
                <a:gd name="connsiteX4" fmla="*/ 148209 w 142875"/>
                <a:gd name="connsiteY4" fmla="*/ 74105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48209" y="74105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5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8" name="图形 55" descr="目标受众">
            <a:extLst>
              <a:ext uri="{FF2B5EF4-FFF2-40B4-BE49-F238E27FC236}">
                <a16:creationId xmlns:a16="http://schemas.microsoft.com/office/drawing/2014/main" id="{7AA6A3C1-6AF2-40C4-A776-33BCCE17DC4C}"/>
              </a:ext>
            </a:extLst>
          </p:cNvPr>
          <p:cNvGrpSpPr/>
          <p:nvPr/>
        </p:nvGrpSpPr>
        <p:grpSpPr>
          <a:xfrm>
            <a:off x="5784990" y="4800818"/>
            <a:ext cx="622020" cy="622020"/>
            <a:chOff x="5938800" y="3271800"/>
            <a:chExt cx="914400" cy="914400"/>
          </a:xfrm>
          <a:solidFill>
            <a:srgbClr val="00FFFF"/>
          </a:solidFill>
        </p:grpSpPr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CBAA6D1D-2C5D-4DD4-9E86-CD28ED2B9D73}"/>
                </a:ext>
              </a:extLst>
            </p:cNvPr>
            <p:cNvSpPr/>
            <p:nvPr/>
          </p:nvSpPr>
          <p:spPr>
            <a:xfrm>
              <a:off x="6224550" y="3855682"/>
              <a:ext cx="342900" cy="114300"/>
            </a:xfrm>
            <a:custGeom>
              <a:avLst/>
              <a:gdLst>
                <a:gd name="connsiteX0" fmla="*/ 326708 w 342900"/>
                <a:gd name="connsiteY0" fmla="*/ 74295 h 114300"/>
                <a:gd name="connsiteX1" fmla="*/ 303848 w 342900"/>
                <a:gd name="connsiteY1" fmla="*/ 20003 h 114300"/>
                <a:gd name="connsiteX2" fmla="*/ 298133 w 342900"/>
                <a:gd name="connsiteY2" fmla="*/ 14288 h 114300"/>
                <a:gd name="connsiteX3" fmla="*/ 20002 w 342900"/>
                <a:gd name="connsiteY3" fmla="*/ 0 h 114300"/>
                <a:gd name="connsiteX4" fmla="*/ 17145 w 342900"/>
                <a:gd name="connsiteY4" fmla="*/ 1905 h 114300"/>
                <a:gd name="connsiteX5" fmla="*/ 0 w 342900"/>
                <a:gd name="connsiteY5" fmla="*/ 35243 h 114300"/>
                <a:gd name="connsiteX6" fmla="*/ 0 w 342900"/>
                <a:gd name="connsiteY6" fmla="*/ 120968 h 114300"/>
                <a:gd name="connsiteX7" fmla="*/ 342900 w 342900"/>
                <a:gd name="connsiteY7" fmla="*/ 120968 h 114300"/>
                <a:gd name="connsiteX8" fmla="*/ 342900 w 342900"/>
                <a:gd name="connsiteY8" fmla="*/ 90488 h 114300"/>
                <a:gd name="connsiteX9" fmla="*/ 326708 w 342900"/>
                <a:gd name="connsiteY9" fmla="*/ 7429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114300">
                  <a:moveTo>
                    <a:pt x="326708" y="74295"/>
                  </a:moveTo>
                  <a:cubicBezTo>
                    <a:pt x="312420" y="60007"/>
                    <a:pt x="303848" y="40005"/>
                    <a:pt x="303848" y="20003"/>
                  </a:cubicBezTo>
                  <a:lnTo>
                    <a:pt x="298133" y="14288"/>
                  </a:lnTo>
                  <a:cubicBezTo>
                    <a:pt x="211455" y="67628"/>
                    <a:pt x="100965" y="61913"/>
                    <a:pt x="20002" y="0"/>
                  </a:cubicBezTo>
                  <a:lnTo>
                    <a:pt x="17145" y="1905"/>
                  </a:lnTo>
                  <a:cubicBezTo>
                    <a:pt x="6668" y="9525"/>
                    <a:pt x="0" y="21907"/>
                    <a:pt x="0" y="35243"/>
                  </a:cubicBezTo>
                  <a:lnTo>
                    <a:pt x="0" y="120968"/>
                  </a:lnTo>
                  <a:lnTo>
                    <a:pt x="342900" y="120968"/>
                  </a:lnTo>
                  <a:lnTo>
                    <a:pt x="342900" y="90488"/>
                  </a:lnTo>
                  <a:lnTo>
                    <a:pt x="326708" y="7429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C4151206-D4BE-4396-961B-F9A6EEB90D96}"/>
                </a:ext>
              </a:extLst>
            </p:cNvPr>
            <p:cNvSpPr/>
            <p:nvPr/>
          </p:nvSpPr>
          <p:spPr>
            <a:xfrm>
              <a:off x="6574117" y="3477354"/>
              <a:ext cx="133350" cy="161925"/>
            </a:xfrm>
            <a:custGeom>
              <a:avLst/>
              <a:gdLst>
                <a:gd name="connsiteX0" fmla="*/ 64770 w 133350"/>
                <a:gd name="connsiteY0" fmla="*/ 170683 h 161925"/>
                <a:gd name="connsiteX1" fmla="*/ 135255 w 133350"/>
                <a:gd name="connsiteY1" fmla="*/ 71623 h 161925"/>
                <a:gd name="connsiteX2" fmla="*/ 36195 w 133350"/>
                <a:gd name="connsiteY2" fmla="*/ 1138 h 161925"/>
                <a:gd name="connsiteX3" fmla="*/ 0 w 133350"/>
                <a:gd name="connsiteY3" fmla="*/ 16378 h 161925"/>
                <a:gd name="connsiteX4" fmla="*/ 64770 w 133350"/>
                <a:gd name="connsiteY4" fmla="*/ 170683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61925">
                  <a:moveTo>
                    <a:pt x="64770" y="170683"/>
                  </a:moveTo>
                  <a:cubicBezTo>
                    <a:pt x="111443" y="163063"/>
                    <a:pt x="142875" y="118296"/>
                    <a:pt x="135255" y="71623"/>
                  </a:cubicBezTo>
                  <a:cubicBezTo>
                    <a:pt x="127635" y="24951"/>
                    <a:pt x="82868" y="-6482"/>
                    <a:pt x="36195" y="1138"/>
                  </a:cubicBezTo>
                  <a:cubicBezTo>
                    <a:pt x="22860" y="3043"/>
                    <a:pt x="10478" y="8758"/>
                    <a:pt x="0" y="16378"/>
                  </a:cubicBezTo>
                  <a:cubicBezTo>
                    <a:pt x="39053" y="58288"/>
                    <a:pt x="61913" y="112581"/>
                    <a:pt x="64770" y="170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6B60C805-E41C-4344-8F20-04E76F8B8280}"/>
                </a:ext>
              </a:extLst>
            </p:cNvPr>
            <p:cNvSpPr/>
            <p:nvPr/>
          </p:nvSpPr>
          <p:spPr>
            <a:xfrm>
              <a:off x="6602692" y="3672802"/>
              <a:ext cx="190500" cy="161925"/>
            </a:xfrm>
            <a:custGeom>
              <a:avLst/>
              <a:gdLst>
                <a:gd name="connsiteX0" fmla="*/ 176213 w 190500"/>
                <a:gd name="connsiteY0" fmla="*/ 50483 h 161925"/>
                <a:gd name="connsiteX1" fmla="*/ 92393 w 190500"/>
                <a:gd name="connsiteY1" fmla="*/ 10478 h 161925"/>
                <a:gd name="connsiteX2" fmla="*/ 36195 w 190500"/>
                <a:gd name="connsiteY2" fmla="*/ 0 h 161925"/>
                <a:gd name="connsiteX3" fmla="*/ 0 w 190500"/>
                <a:gd name="connsiteY3" fmla="*/ 116205 h 161925"/>
                <a:gd name="connsiteX4" fmla="*/ 5715 w 190500"/>
                <a:gd name="connsiteY4" fmla="*/ 121920 h 161925"/>
                <a:gd name="connsiteX5" fmla="*/ 60008 w 190500"/>
                <a:gd name="connsiteY5" fmla="*/ 144780 h 161925"/>
                <a:gd name="connsiteX6" fmla="*/ 85725 w 190500"/>
                <a:gd name="connsiteY6" fmla="*/ 170498 h 161925"/>
                <a:gd name="connsiteX7" fmla="*/ 193358 w 190500"/>
                <a:gd name="connsiteY7" fmla="*/ 170498 h 161925"/>
                <a:gd name="connsiteX8" fmla="*/ 193358 w 190500"/>
                <a:gd name="connsiteY8" fmla="*/ 84773 h 161925"/>
                <a:gd name="connsiteX9" fmla="*/ 176213 w 190500"/>
                <a:gd name="connsiteY9" fmla="*/ 50483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00" h="161925">
                  <a:moveTo>
                    <a:pt x="176213" y="50483"/>
                  </a:moveTo>
                  <a:cubicBezTo>
                    <a:pt x="151448" y="31433"/>
                    <a:pt x="122873" y="17145"/>
                    <a:pt x="92393" y="10478"/>
                  </a:cubicBezTo>
                  <a:cubicBezTo>
                    <a:pt x="74295" y="4763"/>
                    <a:pt x="55245" y="1905"/>
                    <a:pt x="36195" y="0"/>
                  </a:cubicBezTo>
                  <a:cubicBezTo>
                    <a:pt x="34290" y="40958"/>
                    <a:pt x="21908" y="80963"/>
                    <a:pt x="0" y="116205"/>
                  </a:cubicBezTo>
                  <a:lnTo>
                    <a:pt x="5715" y="121920"/>
                  </a:lnTo>
                  <a:cubicBezTo>
                    <a:pt x="25718" y="121920"/>
                    <a:pt x="45720" y="130493"/>
                    <a:pt x="60008" y="144780"/>
                  </a:cubicBezTo>
                  <a:lnTo>
                    <a:pt x="85725" y="170498"/>
                  </a:lnTo>
                  <a:lnTo>
                    <a:pt x="193358" y="170498"/>
                  </a:lnTo>
                  <a:lnTo>
                    <a:pt x="193358" y="84773"/>
                  </a:lnTo>
                  <a:cubicBezTo>
                    <a:pt x="193358" y="71438"/>
                    <a:pt x="187643" y="58103"/>
                    <a:pt x="176213" y="504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2869FEE3-0615-48FE-BCA3-4AE79CA59F6D}"/>
                </a:ext>
              </a:extLst>
            </p:cNvPr>
            <p:cNvSpPr/>
            <p:nvPr/>
          </p:nvSpPr>
          <p:spPr>
            <a:xfrm>
              <a:off x="6175972" y="3442291"/>
              <a:ext cx="571500" cy="571500"/>
            </a:xfrm>
            <a:custGeom>
              <a:avLst/>
              <a:gdLst>
                <a:gd name="connsiteX0" fmla="*/ 557213 w 571500"/>
                <a:gd name="connsiteY0" fmla="*/ 485782 h 571500"/>
                <a:gd name="connsiteX1" fmla="*/ 467678 w 571500"/>
                <a:gd name="connsiteY1" fmla="*/ 395294 h 571500"/>
                <a:gd name="connsiteX2" fmla="*/ 421957 w 571500"/>
                <a:gd name="connsiteY2" fmla="*/ 381959 h 571500"/>
                <a:gd name="connsiteX3" fmla="*/ 389573 w 571500"/>
                <a:gd name="connsiteY3" fmla="*/ 350527 h 571500"/>
                <a:gd name="connsiteX4" fmla="*/ 434340 w 571500"/>
                <a:gd name="connsiteY4" fmla="*/ 219082 h 571500"/>
                <a:gd name="connsiteX5" fmla="*/ 217170 w 571500"/>
                <a:gd name="connsiteY5" fmla="*/ 7 h 571500"/>
                <a:gd name="connsiteX6" fmla="*/ 0 w 571500"/>
                <a:gd name="connsiteY6" fmla="*/ 216224 h 571500"/>
                <a:gd name="connsiteX7" fmla="*/ 217170 w 571500"/>
                <a:gd name="connsiteY7" fmla="*/ 435299 h 571500"/>
                <a:gd name="connsiteX8" fmla="*/ 350520 w 571500"/>
                <a:gd name="connsiteY8" fmla="*/ 390532 h 571500"/>
                <a:gd name="connsiteX9" fmla="*/ 382905 w 571500"/>
                <a:gd name="connsiteY9" fmla="*/ 421964 h 571500"/>
                <a:gd name="connsiteX10" fmla="*/ 396240 w 571500"/>
                <a:gd name="connsiteY10" fmla="*/ 467684 h 571500"/>
                <a:gd name="connsiteX11" fmla="*/ 486728 w 571500"/>
                <a:gd name="connsiteY11" fmla="*/ 558172 h 571500"/>
                <a:gd name="connsiteX12" fmla="*/ 558165 w 571500"/>
                <a:gd name="connsiteY12" fmla="*/ 560077 h 571500"/>
                <a:gd name="connsiteX13" fmla="*/ 560070 w 571500"/>
                <a:gd name="connsiteY13" fmla="*/ 488639 h 571500"/>
                <a:gd name="connsiteX14" fmla="*/ 557213 w 571500"/>
                <a:gd name="connsiteY14" fmla="*/ 485782 h 571500"/>
                <a:gd name="connsiteX15" fmla="*/ 557213 w 571500"/>
                <a:gd name="connsiteY15" fmla="*/ 485782 h 571500"/>
                <a:gd name="connsiteX16" fmla="*/ 218123 w 571500"/>
                <a:gd name="connsiteY16" fmla="*/ 44774 h 571500"/>
                <a:gd name="connsiteX17" fmla="*/ 391478 w 571500"/>
                <a:gd name="connsiteY17" fmla="*/ 218129 h 571500"/>
                <a:gd name="connsiteX18" fmla="*/ 350520 w 571500"/>
                <a:gd name="connsiteY18" fmla="*/ 329572 h 571500"/>
                <a:gd name="connsiteX19" fmla="*/ 295275 w 571500"/>
                <a:gd name="connsiteY19" fmla="*/ 309569 h 571500"/>
                <a:gd name="connsiteX20" fmla="*/ 216217 w 571500"/>
                <a:gd name="connsiteY20" fmla="*/ 297187 h 571500"/>
                <a:gd name="connsiteX21" fmla="*/ 137160 w 571500"/>
                <a:gd name="connsiteY21" fmla="*/ 309569 h 571500"/>
                <a:gd name="connsiteX22" fmla="*/ 85725 w 571500"/>
                <a:gd name="connsiteY22" fmla="*/ 330524 h 571500"/>
                <a:gd name="connsiteX23" fmla="*/ 104775 w 571500"/>
                <a:gd name="connsiteY23" fmla="*/ 86684 h 571500"/>
                <a:gd name="connsiteX24" fmla="*/ 218123 w 571500"/>
                <a:gd name="connsiteY24" fmla="*/ 44774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1500" h="571500">
                  <a:moveTo>
                    <a:pt x="557213" y="485782"/>
                  </a:moveTo>
                  <a:lnTo>
                    <a:pt x="467678" y="395294"/>
                  </a:lnTo>
                  <a:cubicBezTo>
                    <a:pt x="455295" y="383864"/>
                    <a:pt x="439103" y="378149"/>
                    <a:pt x="421957" y="381959"/>
                  </a:cubicBezTo>
                  <a:lnTo>
                    <a:pt x="389573" y="350527"/>
                  </a:lnTo>
                  <a:cubicBezTo>
                    <a:pt x="419100" y="312427"/>
                    <a:pt x="434340" y="266707"/>
                    <a:pt x="434340" y="219082"/>
                  </a:cubicBezTo>
                  <a:cubicBezTo>
                    <a:pt x="435293" y="99067"/>
                    <a:pt x="338138" y="959"/>
                    <a:pt x="217170" y="7"/>
                  </a:cubicBezTo>
                  <a:cubicBezTo>
                    <a:pt x="96203" y="-946"/>
                    <a:pt x="0" y="96209"/>
                    <a:pt x="0" y="216224"/>
                  </a:cubicBezTo>
                  <a:cubicBezTo>
                    <a:pt x="0" y="336239"/>
                    <a:pt x="96203" y="434347"/>
                    <a:pt x="217170" y="435299"/>
                  </a:cubicBezTo>
                  <a:cubicBezTo>
                    <a:pt x="264795" y="435299"/>
                    <a:pt x="311468" y="420059"/>
                    <a:pt x="350520" y="390532"/>
                  </a:cubicBezTo>
                  <a:lnTo>
                    <a:pt x="382905" y="421964"/>
                  </a:lnTo>
                  <a:cubicBezTo>
                    <a:pt x="380048" y="438157"/>
                    <a:pt x="384810" y="455302"/>
                    <a:pt x="396240" y="467684"/>
                  </a:cubicBezTo>
                  <a:lnTo>
                    <a:pt x="486728" y="558172"/>
                  </a:lnTo>
                  <a:cubicBezTo>
                    <a:pt x="505778" y="578174"/>
                    <a:pt x="538163" y="579127"/>
                    <a:pt x="558165" y="560077"/>
                  </a:cubicBezTo>
                  <a:cubicBezTo>
                    <a:pt x="578168" y="541027"/>
                    <a:pt x="579120" y="508642"/>
                    <a:pt x="560070" y="488639"/>
                  </a:cubicBezTo>
                  <a:cubicBezTo>
                    <a:pt x="559118" y="487687"/>
                    <a:pt x="558165" y="486734"/>
                    <a:pt x="557213" y="485782"/>
                  </a:cubicBezTo>
                  <a:lnTo>
                    <a:pt x="557213" y="485782"/>
                  </a:lnTo>
                  <a:close/>
                  <a:moveTo>
                    <a:pt x="218123" y="44774"/>
                  </a:moveTo>
                  <a:cubicBezTo>
                    <a:pt x="314325" y="44774"/>
                    <a:pt x="391478" y="121927"/>
                    <a:pt x="391478" y="218129"/>
                  </a:cubicBezTo>
                  <a:cubicBezTo>
                    <a:pt x="391478" y="259087"/>
                    <a:pt x="377190" y="299092"/>
                    <a:pt x="350520" y="329572"/>
                  </a:cubicBezTo>
                  <a:cubicBezTo>
                    <a:pt x="332423" y="320999"/>
                    <a:pt x="314325" y="314332"/>
                    <a:pt x="295275" y="309569"/>
                  </a:cubicBezTo>
                  <a:cubicBezTo>
                    <a:pt x="269558" y="301949"/>
                    <a:pt x="242888" y="297187"/>
                    <a:pt x="216217" y="297187"/>
                  </a:cubicBezTo>
                  <a:cubicBezTo>
                    <a:pt x="189548" y="297187"/>
                    <a:pt x="162878" y="301949"/>
                    <a:pt x="137160" y="309569"/>
                  </a:cubicBezTo>
                  <a:cubicBezTo>
                    <a:pt x="119063" y="314332"/>
                    <a:pt x="101917" y="320999"/>
                    <a:pt x="85725" y="330524"/>
                  </a:cubicBezTo>
                  <a:cubicBezTo>
                    <a:pt x="23813" y="258134"/>
                    <a:pt x="32385" y="148597"/>
                    <a:pt x="104775" y="86684"/>
                  </a:cubicBezTo>
                  <a:cubicBezTo>
                    <a:pt x="136208" y="59062"/>
                    <a:pt x="176213" y="44774"/>
                    <a:pt x="218123" y="447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1B3BB705-974F-47D9-B041-771232EA2AA2}"/>
                </a:ext>
              </a:extLst>
            </p:cNvPr>
            <p:cNvSpPr/>
            <p:nvPr/>
          </p:nvSpPr>
          <p:spPr>
            <a:xfrm>
              <a:off x="6295988" y="3526118"/>
              <a:ext cx="190500" cy="190500"/>
            </a:xfrm>
            <a:custGeom>
              <a:avLst/>
              <a:gdLst>
                <a:gd name="connsiteX0" fmla="*/ 192405 w 190500"/>
                <a:gd name="connsiteY0" fmla="*/ 96202 h 190500"/>
                <a:gd name="connsiteX1" fmla="*/ 96203 w 190500"/>
                <a:gd name="connsiteY1" fmla="*/ 192405 h 190500"/>
                <a:gd name="connsiteX2" fmla="*/ 0 w 190500"/>
                <a:gd name="connsiteY2" fmla="*/ 96202 h 190500"/>
                <a:gd name="connsiteX3" fmla="*/ 96203 w 190500"/>
                <a:gd name="connsiteY3" fmla="*/ 0 h 190500"/>
                <a:gd name="connsiteX4" fmla="*/ 192405 w 190500"/>
                <a:gd name="connsiteY4" fmla="*/ 96202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0" h="190500">
                  <a:moveTo>
                    <a:pt x="192405" y="96202"/>
                  </a:moveTo>
                  <a:cubicBezTo>
                    <a:pt x="192405" y="149334"/>
                    <a:pt x="149334" y="192405"/>
                    <a:pt x="96203" y="192405"/>
                  </a:cubicBezTo>
                  <a:cubicBezTo>
                    <a:pt x="43071" y="192405"/>
                    <a:pt x="0" y="149334"/>
                    <a:pt x="0" y="96202"/>
                  </a:cubicBezTo>
                  <a:cubicBezTo>
                    <a:pt x="0" y="43071"/>
                    <a:pt x="43071" y="0"/>
                    <a:pt x="96203" y="0"/>
                  </a:cubicBezTo>
                  <a:cubicBezTo>
                    <a:pt x="149334" y="0"/>
                    <a:pt x="192405" y="43071"/>
                    <a:pt x="192405" y="962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87760AC5-07EA-472B-9382-D34BE3053516}"/>
                </a:ext>
              </a:extLst>
            </p:cNvPr>
            <p:cNvSpPr/>
            <p:nvPr/>
          </p:nvSpPr>
          <p:spPr>
            <a:xfrm>
              <a:off x="5995950" y="3672802"/>
              <a:ext cx="219075" cy="161925"/>
            </a:xfrm>
            <a:custGeom>
              <a:avLst/>
              <a:gdLst>
                <a:gd name="connsiteX0" fmla="*/ 152400 w 219075"/>
                <a:gd name="connsiteY0" fmla="*/ 0 h 161925"/>
                <a:gd name="connsiteX1" fmla="*/ 100965 w 219075"/>
                <a:gd name="connsiteY1" fmla="*/ 10478 h 161925"/>
                <a:gd name="connsiteX2" fmla="*/ 17145 w 219075"/>
                <a:gd name="connsiteY2" fmla="*/ 50483 h 161925"/>
                <a:gd name="connsiteX3" fmla="*/ 0 w 219075"/>
                <a:gd name="connsiteY3" fmla="*/ 84773 h 161925"/>
                <a:gd name="connsiteX4" fmla="*/ 0 w 219075"/>
                <a:gd name="connsiteY4" fmla="*/ 170498 h 161925"/>
                <a:gd name="connsiteX5" fmla="*/ 205740 w 219075"/>
                <a:gd name="connsiteY5" fmla="*/ 170498 h 161925"/>
                <a:gd name="connsiteX6" fmla="*/ 220028 w 219075"/>
                <a:gd name="connsiteY6" fmla="*/ 156210 h 161925"/>
                <a:gd name="connsiteX7" fmla="*/ 152400 w 219075"/>
                <a:gd name="connsiteY7" fmla="*/ 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075" h="161925">
                  <a:moveTo>
                    <a:pt x="152400" y="0"/>
                  </a:moveTo>
                  <a:cubicBezTo>
                    <a:pt x="135255" y="1905"/>
                    <a:pt x="118110" y="4763"/>
                    <a:pt x="100965" y="10478"/>
                  </a:cubicBezTo>
                  <a:cubicBezTo>
                    <a:pt x="71438" y="19050"/>
                    <a:pt x="42863" y="33338"/>
                    <a:pt x="17145" y="50483"/>
                  </a:cubicBezTo>
                  <a:cubicBezTo>
                    <a:pt x="5715" y="58103"/>
                    <a:pt x="0" y="71438"/>
                    <a:pt x="0" y="84773"/>
                  </a:cubicBezTo>
                  <a:lnTo>
                    <a:pt x="0" y="170498"/>
                  </a:lnTo>
                  <a:lnTo>
                    <a:pt x="205740" y="170498"/>
                  </a:lnTo>
                  <a:cubicBezTo>
                    <a:pt x="209550" y="164783"/>
                    <a:pt x="214313" y="160020"/>
                    <a:pt x="220028" y="156210"/>
                  </a:cubicBezTo>
                  <a:cubicBezTo>
                    <a:pt x="179070" y="113348"/>
                    <a:pt x="155258" y="58103"/>
                    <a:pt x="15240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9496EB6F-088E-4B08-B1CC-402D97650DA4}"/>
                </a:ext>
              </a:extLst>
            </p:cNvPr>
            <p:cNvSpPr/>
            <p:nvPr/>
          </p:nvSpPr>
          <p:spPr>
            <a:xfrm>
              <a:off x="6081228" y="3477093"/>
              <a:ext cx="133350" cy="161925"/>
            </a:xfrm>
            <a:custGeom>
              <a:avLst/>
              <a:gdLst>
                <a:gd name="connsiteX0" fmla="*/ 67122 w 133350"/>
                <a:gd name="connsiteY0" fmla="*/ 169992 h 161925"/>
                <a:gd name="connsiteX1" fmla="*/ 133797 w 133350"/>
                <a:gd name="connsiteY1" fmla="*/ 14734 h 161925"/>
                <a:gd name="connsiteX2" fmla="*/ 14734 w 133350"/>
                <a:gd name="connsiteY2" fmla="*/ 38547 h 161925"/>
                <a:gd name="connsiteX3" fmla="*/ 38547 w 133350"/>
                <a:gd name="connsiteY3" fmla="*/ 157609 h 161925"/>
                <a:gd name="connsiteX4" fmla="*/ 67122 w 133350"/>
                <a:gd name="connsiteY4" fmla="*/ 169992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61925">
                  <a:moveTo>
                    <a:pt x="67122" y="169992"/>
                  </a:moveTo>
                  <a:cubicBezTo>
                    <a:pt x="69979" y="111889"/>
                    <a:pt x="93792" y="57597"/>
                    <a:pt x="133797" y="14734"/>
                  </a:cubicBezTo>
                  <a:cubicBezTo>
                    <a:pt x="94744" y="-11936"/>
                    <a:pt x="41404" y="-1458"/>
                    <a:pt x="14734" y="38547"/>
                  </a:cubicBezTo>
                  <a:cubicBezTo>
                    <a:pt x="-11936" y="78552"/>
                    <a:pt x="-1458" y="130939"/>
                    <a:pt x="38547" y="157609"/>
                  </a:cubicBezTo>
                  <a:cubicBezTo>
                    <a:pt x="47119" y="163324"/>
                    <a:pt x="56644" y="167134"/>
                    <a:pt x="67122" y="169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6" name="矩形 45">
            <a:extLst>
              <a:ext uri="{FF2B5EF4-FFF2-40B4-BE49-F238E27FC236}">
                <a16:creationId xmlns:a16="http://schemas.microsoft.com/office/drawing/2014/main" id="{3FF86197-C477-4E49-99D4-47AF9164926D}"/>
              </a:ext>
            </a:extLst>
          </p:cNvPr>
          <p:cNvSpPr/>
          <p:nvPr/>
        </p:nvSpPr>
        <p:spPr>
          <a:xfrm>
            <a:off x="6663690" y="1683968"/>
            <a:ext cx="43357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</a:rPr>
              <a:t>请输入文本内容，以一段话的形式，进行描述，尽量保证观点传达清晰。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95E88178-29B7-40DF-8237-9A7B66366288}"/>
              </a:ext>
            </a:extLst>
          </p:cNvPr>
          <p:cNvSpPr txBox="1"/>
          <p:nvPr/>
        </p:nvSpPr>
        <p:spPr>
          <a:xfrm>
            <a:off x="6663690" y="126394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00FFFF"/>
                </a:solidFill>
              </a:rPr>
              <a:t>请输入标题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DB422875-CD3C-4401-896C-A965FF1DC5D7}"/>
              </a:ext>
            </a:extLst>
          </p:cNvPr>
          <p:cNvSpPr/>
          <p:nvPr/>
        </p:nvSpPr>
        <p:spPr>
          <a:xfrm>
            <a:off x="6663690" y="5070050"/>
            <a:ext cx="43357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</a:rPr>
              <a:t>请输入文本内容，以一段话的形式，进行描述，尽量保证观点传达清晰。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9B68CE75-48DB-4C59-A336-AFF4B14E88D1}"/>
              </a:ext>
            </a:extLst>
          </p:cNvPr>
          <p:cNvSpPr txBox="1"/>
          <p:nvPr/>
        </p:nvSpPr>
        <p:spPr>
          <a:xfrm>
            <a:off x="6663690" y="465002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00FFFF"/>
                </a:solidFill>
              </a:rPr>
              <a:t>请输入标题</a:t>
            </a:r>
          </a:p>
        </p:txBody>
      </p:sp>
      <p:sp>
        <p:nvSpPr>
          <p:cNvPr id="52" name="直角三角形 51">
            <a:extLst>
              <a:ext uri="{FF2B5EF4-FFF2-40B4-BE49-F238E27FC236}">
                <a16:creationId xmlns:a16="http://schemas.microsoft.com/office/drawing/2014/main" id="{D63E4FCE-6956-4DDE-A0FE-7E1D811CCD3C}"/>
              </a:ext>
            </a:extLst>
          </p:cNvPr>
          <p:cNvSpPr/>
          <p:nvPr/>
        </p:nvSpPr>
        <p:spPr>
          <a:xfrm>
            <a:off x="5562600" y="5701665"/>
            <a:ext cx="126443" cy="126443"/>
          </a:xfrm>
          <a:prstGeom prst="rtTriangle">
            <a:avLst/>
          </a:prstGeom>
          <a:solidFill>
            <a:srgbClr val="00FFFF"/>
          </a:solidFill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直角三角形 52">
            <a:extLst>
              <a:ext uri="{FF2B5EF4-FFF2-40B4-BE49-F238E27FC236}">
                <a16:creationId xmlns:a16="http://schemas.microsoft.com/office/drawing/2014/main" id="{C02A5517-61A3-48A5-9E78-4045918A6747}"/>
              </a:ext>
            </a:extLst>
          </p:cNvPr>
          <p:cNvSpPr/>
          <p:nvPr/>
        </p:nvSpPr>
        <p:spPr>
          <a:xfrm>
            <a:off x="5562600" y="4010621"/>
            <a:ext cx="126443" cy="126443"/>
          </a:xfrm>
          <a:prstGeom prst="rtTriangle">
            <a:avLst/>
          </a:prstGeom>
          <a:solidFill>
            <a:srgbClr val="00FFFF"/>
          </a:solidFill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直角三角形 53">
            <a:extLst>
              <a:ext uri="{FF2B5EF4-FFF2-40B4-BE49-F238E27FC236}">
                <a16:creationId xmlns:a16="http://schemas.microsoft.com/office/drawing/2014/main" id="{5C4E7370-8E08-4732-A3F7-D7191E4404D1}"/>
              </a:ext>
            </a:extLst>
          </p:cNvPr>
          <p:cNvSpPr/>
          <p:nvPr/>
        </p:nvSpPr>
        <p:spPr>
          <a:xfrm>
            <a:off x="5562600" y="2319577"/>
            <a:ext cx="126443" cy="126443"/>
          </a:xfrm>
          <a:prstGeom prst="rtTriangle">
            <a:avLst/>
          </a:prstGeom>
          <a:solidFill>
            <a:srgbClr val="00FFFF"/>
          </a:solidFill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8534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CAC5BC17-A4F0-4771-A741-DEF9D4C13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4" y="-297"/>
            <a:ext cx="12193057" cy="6858594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5DCE7404-DE35-4461-931F-15D1394A6588}"/>
              </a:ext>
            </a:extLst>
          </p:cNvPr>
          <p:cNvGrpSpPr/>
          <p:nvPr/>
        </p:nvGrpSpPr>
        <p:grpSpPr>
          <a:xfrm>
            <a:off x="874713" y="662940"/>
            <a:ext cx="1163474" cy="574548"/>
            <a:chOff x="1866900" y="1188625"/>
            <a:chExt cx="907037" cy="447914"/>
          </a:xfrm>
          <a:solidFill>
            <a:srgbClr val="00FFFF"/>
          </a:solidFill>
        </p:grpSpPr>
        <p:sp>
          <p:nvSpPr>
            <p:cNvPr id="3" name="Rectangle 4">
              <a:extLst>
                <a:ext uri="{FF2B5EF4-FFF2-40B4-BE49-F238E27FC236}">
                  <a16:creationId xmlns:a16="http://schemas.microsoft.com/office/drawing/2014/main" id="{8C7EE6D7-9C32-4A0C-92C8-79027D09B4D7}"/>
                </a:ext>
              </a:extLst>
            </p:cNvPr>
            <p:cNvSpPr/>
            <p:nvPr/>
          </p:nvSpPr>
          <p:spPr>
            <a:xfrm>
              <a:off x="1866900" y="1188625"/>
              <a:ext cx="907037" cy="2942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64008" rIns="0" rtlCol="0" anchor="ctr"/>
            <a:lstStyle/>
            <a:p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4" name="Right Triangle 5">
              <a:extLst>
                <a:ext uri="{FF2B5EF4-FFF2-40B4-BE49-F238E27FC236}">
                  <a16:creationId xmlns:a16="http://schemas.microsoft.com/office/drawing/2014/main" id="{0F44A4AC-7C58-487C-B6EA-E36AB1602BC6}"/>
                </a:ext>
              </a:extLst>
            </p:cNvPr>
            <p:cNvSpPr/>
            <p:nvPr/>
          </p:nvSpPr>
          <p:spPr>
            <a:xfrm flipV="1">
              <a:off x="2620256" y="1482859"/>
              <a:ext cx="153680" cy="153680"/>
            </a:xfrm>
            <a:prstGeom prst="rtTriangle">
              <a:avLst/>
            </a:prstGeom>
            <a:solidFill>
              <a:srgbClr val="33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DB8E17D-AC77-473B-B6AD-D3BEB282CE1F}"/>
              </a:ext>
            </a:extLst>
          </p:cNvPr>
          <p:cNvSpPr txBox="1"/>
          <p:nvPr/>
        </p:nvSpPr>
        <p:spPr>
          <a:xfrm>
            <a:off x="1005044" y="692047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推广节奏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606BDB5-84BB-4C05-8D67-43EC7C595335}"/>
              </a:ext>
            </a:extLst>
          </p:cNvPr>
          <p:cNvSpPr txBox="1"/>
          <p:nvPr/>
        </p:nvSpPr>
        <p:spPr>
          <a:xfrm>
            <a:off x="750309" y="2141417"/>
            <a:ext cx="34163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00FFFF"/>
                </a:solidFill>
              </a:rPr>
              <a:t>请输入标题</a:t>
            </a:r>
          </a:p>
          <a:p>
            <a:r>
              <a:rPr lang="zh-CN" altLang="en-US" sz="3600" b="1" dirty="0">
                <a:solidFill>
                  <a:srgbClr val="00FFFF"/>
                </a:solidFill>
              </a:rPr>
              <a:t>并阐述相关内容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1685825-0142-4208-BDC4-682B693900D7}"/>
              </a:ext>
            </a:extLst>
          </p:cNvPr>
          <p:cNvSpPr/>
          <p:nvPr/>
        </p:nvSpPr>
        <p:spPr>
          <a:xfrm>
            <a:off x="750309" y="3565564"/>
            <a:ext cx="3618491" cy="700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>
                <a:solidFill>
                  <a:schemeClr val="bg1">
                    <a:lumMod val="85000"/>
                  </a:schemeClr>
                </a:solidFill>
              </a:rPr>
              <a:t>请输入文本内容，以一段话的形式，进行描述，尽量保证观点传达清晰。</a:t>
            </a:r>
            <a:endParaRPr lang="zh-CN" alt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BCF6F807-0225-450B-B4E7-98163972944A}"/>
              </a:ext>
            </a:extLst>
          </p:cNvPr>
          <p:cNvSpPr/>
          <p:nvPr/>
        </p:nvSpPr>
        <p:spPr>
          <a:xfrm>
            <a:off x="2917000" y="2087565"/>
            <a:ext cx="381000" cy="221672"/>
          </a:xfrm>
          <a:custGeom>
            <a:avLst/>
            <a:gdLst>
              <a:gd name="connsiteX0" fmla="*/ 0 w 381000"/>
              <a:gd name="connsiteY0" fmla="*/ 0 h 221672"/>
              <a:gd name="connsiteX1" fmla="*/ 381000 w 381000"/>
              <a:gd name="connsiteY1" fmla="*/ 0 h 221672"/>
              <a:gd name="connsiteX2" fmla="*/ 381000 w 381000"/>
              <a:gd name="connsiteY2" fmla="*/ 221672 h 221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000" h="221672">
                <a:moveTo>
                  <a:pt x="0" y="0"/>
                </a:moveTo>
                <a:lnTo>
                  <a:pt x="381000" y="0"/>
                </a:lnTo>
                <a:lnTo>
                  <a:pt x="381000" y="221672"/>
                </a:lnTo>
              </a:path>
            </a:pathLst>
          </a:cu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406028B-3D47-4D1B-8E09-D7CF3850A368}"/>
              </a:ext>
            </a:extLst>
          </p:cNvPr>
          <p:cNvCxnSpPr>
            <a:cxnSpLocks/>
          </p:cNvCxnSpPr>
          <p:nvPr/>
        </p:nvCxnSpPr>
        <p:spPr>
          <a:xfrm>
            <a:off x="1146048" y="2087565"/>
            <a:ext cx="1719072" cy="0"/>
          </a:xfrm>
          <a:prstGeom prst="line">
            <a:avLst/>
          </a:pr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21A314A-90FD-4669-98C7-329A45EBEC2F}"/>
              </a:ext>
            </a:extLst>
          </p:cNvPr>
          <p:cNvGrpSpPr/>
          <p:nvPr/>
        </p:nvGrpSpPr>
        <p:grpSpPr>
          <a:xfrm>
            <a:off x="859790" y="2048510"/>
            <a:ext cx="235158" cy="72385"/>
            <a:chOff x="854075" y="2084070"/>
            <a:chExt cx="235158" cy="7238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8EE937AD-2EB5-4E80-9809-11E2BC292F4A}"/>
                </a:ext>
              </a:extLst>
            </p:cNvPr>
            <p:cNvSpPr/>
            <p:nvPr/>
          </p:nvSpPr>
          <p:spPr>
            <a:xfrm>
              <a:off x="854075" y="2084070"/>
              <a:ext cx="72385" cy="72385"/>
            </a:xfrm>
            <a:prstGeom prst="rect">
              <a:avLst/>
            </a:prstGeom>
            <a:noFill/>
            <a:ln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715E2DB-5646-4649-8B6D-DC4DF673E7A8}"/>
                </a:ext>
              </a:extLst>
            </p:cNvPr>
            <p:cNvSpPr/>
            <p:nvPr/>
          </p:nvSpPr>
          <p:spPr>
            <a:xfrm>
              <a:off x="961426" y="2084070"/>
              <a:ext cx="127807" cy="72385"/>
            </a:xfrm>
            <a:prstGeom prst="rect">
              <a:avLst/>
            </a:prstGeom>
            <a:noFill/>
            <a:ln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BE78D27F-92D2-4AFC-87BD-1359811EAF32}"/>
              </a:ext>
            </a:extLst>
          </p:cNvPr>
          <p:cNvSpPr/>
          <p:nvPr/>
        </p:nvSpPr>
        <p:spPr>
          <a:xfrm rot="5400000">
            <a:off x="3955284" y="3150923"/>
            <a:ext cx="215489" cy="207201"/>
          </a:xfrm>
          <a:custGeom>
            <a:avLst/>
            <a:gdLst>
              <a:gd name="connsiteX0" fmla="*/ 0 w 540328"/>
              <a:gd name="connsiteY0" fmla="*/ 0 h 519546"/>
              <a:gd name="connsiteX1" fmla="*/ 540328 w 540328"/>
              <a:gd name="connsiteY1" fmla="*/ 0 h 519546"/>
              <a:gd name="connsiteX2" fmla="*/ 540328 w 540328"/>
              <a:gd name="connsiteY2" fmla="*/ 519546 h 519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0328" h="519546">
                <a:moveTo>
                  <a:pt x="0" y="0"/>
                </a:moveTo>
                <a:lnTo>
                  <a:pt x="540328" y="0"/>
                </a:lnTo>
                <a:lnTo>
                  <a:pt x="540328" y="519546"/>
                </a:lnTo>
              </a:path>
            </a:pathLst>
          </a:cu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aphicFrame>
        <p:nvGraphicFramePr>
          <p:cNvPr id="55" name="表格 54">
            <a:extLst>
              <a:ext uri="{FF2B5EF4-FFF2-40B4-BE49-F238E27FC236}">
                <a16:creationId xmlns:a16="http://schemas.microsoft.com/office/drawing/2014/main" id="{19C61E54-4030-47C1-94B1-B483E67520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8845457"/>
              </p:ext>
            </p:extLst>
          </p:nvPr>
        </p:nvGraphicFramePr>
        <p:xfrm>
          <a:off x="5006340" y="1817675"/>
          <a:ext cx="6310948" cy="30481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4378">
                  <a:extLst>
                    <a:ext uri="{9D8B030D-6E8A-4147-A177-3AD203B41FA5}">
                      <a16:colId xmlns:a16="http://schemas.microsoft.com/office/drawing/2014/main" val="2495200095"/>
                    </a:ext>
                  </a:extLst>
                </a:gridCol>
                <a:gridCol w="789510">
                  <a:extLst>
                    <a:ext uri="{9D8B030D-6E8A-4147-A177-3AD203B41FA5}">
                      <a16:colId xmlns:a16="http://schemas.microsoft.com/office/drawing/2014/main" val="2426576096"/>
                    </a:ext>
                  </a:extLst>
                </a:gridCol>
                <a:gridCol w="789510">
                  <a:extLst>
                    <a:ext uri="{9D8B030D-6E8A-4147-A177-3AD203B41FA5}">
                      <a16:colId xmlns:a16="http://schemas.microsoft.com/office/drawing/2014/main" val="1613931626"/>
                    </a:ext>
                  </a:extLst>
                </a:gridCol>
                <a:gridCol w="789510">
                  <a:extLst>
                    <a:ext uri="{9D8B030D-6E8A-4147-A177-3AD203B41FA5}">
                      <a16:colId xmlns:a16="http://schemas.microsoft.com/office/drawing/2014/main" val="3205135382"/>
                    </a:ext>
                  </a:extLst>
                </a:gridCol>
                <a:gridCol w="789510">
                  <a:extLst>
                    <a:ext uri="{9D8B030D-6E8A-4147-A177-3AD203B41FA5}">
                      <a16:colId xmlns:a16="http://schemas.microsoft.com/office/drawing/2014/main" val="2591855004"/>
                    </a:ext>
                  </a:extLst>
                </a:gridCol>
                <a:gridCol w="789510">
                  <a:extLst>
                    <a:ext uri="{9D8B030D-6E8A-4147-A177-3AD203B41FA5}">
                      <a16:colId xmlns:a16="http://schemas.microsoft.com/office/drawing/2014/main" val="3586655785"/>
                    </a:ext>
                  </a:extLst>
                </a:gridCol>
                <a:gridCol w="789510">
                  <a:extLst>
                    <a:ext uri="{9D8B030D-6E8A-4147-A177-3AD203B41FA5}">
                      <a16:colId xmlns:a16="http://schemas.microsoft.com/office/drawing/2014/main" val="3654766288"/>
                    </a:ext>
                  </a:extLst>
                </a:gridCol>
                <a:gridCol w="789510">
                  <a:extLst>
                    <a:ext uri="{9D8B030D-6E8A-4147-A177-3AD203B41FA5}">
                      <a16:colId xmlns:a16="http://schemas.microsoft.com/office/drawing/2014/main" val="935906694"/>
                    </a:ext>
                  </a:extLst>
                </a:gridCol>
              </a:tblGrid>
              <a:tr h="48782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b="0" dirty="0">
                          <a:solidFill>
                            <a:srgbClr val="00FFFF"/>
                          </a:solidFill>
                        </a:rPr>
                        <a:t>项目</a:t>
                      </a:r>
                      <a:r>
                        <a:rPr lang="en-US" altLang="zh-CN" sz="1000" b="0" dirty="0">
                          <a:solidFill>
                            <a:srgbClr val="00FFFF"/>
                          </a:solidFill>
                        </a:rPr>
                        <a:t>/</a:t>
                      </a:r>
                      <a:r>
                        <a:rPr lang="zh-CN" altLang="en-US" sz="1000" b="0" dirty="0">
                          <a:solidFill>
                            <a:srgbClr val="00FFFF"/>
                          </a:solidFill>
                        </a:rPr>
                        <a:t>时间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000" b="0" kern="1200" dirty="0">
                          <a:solidFill>
                            <a:srgbClr val="00FFFF"/>
                          </a:solidFill>
                          <a:latin typeface="+mn-lt"/>
                          <a:ea typeface="+mn-ea"/>
                          <a:cs typeface="+mn-cs"/>
                        </a:rPr>
                        <a:t>周一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000" b="0" kern="1200" dirty="0">
                          <a:solidFill>
                            <a:srgbClr val="00FFFF"/>
                          </a:solidFill>
                          <a:latin typeface="+mn-lt"/>
                          <a:ea typeface="+mn-ea"/>
                          <a:cs typeface="+mn-cs"/>
                        </a:rPr>
                        <a:t>周二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000" b="0" kern="1200" dirty="0">
                          <a:solidFill>
                            <a:srgbClr val="00FFFF"/>
                          </a:solidFill>
                          <a:latin typeface="+mn-lt"/>
                          <a:ea typeface="+mn-ea"/>
                          <a:cs typeface="+mn-cs"/>
                        </a:rPr>
                        <a:t>周三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000" b="0" kern="1200" dirty="0">
                          <a:solidFill>
                            <a:srgbClr val="00FFFF"/>
                          </a:solidFill>
                          <a:latin typeface="+mn-lt"/>
                          <a:ea typeface="+mn-ea"/>
                          <a:cs typeface="+mn-cs"/>
                        </a:rPr>
                        <a:t>周四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000" b="0" kern="1200" dirty="0">
                          <a:solidFill>
                            <a:srgbClr val="00FFFF"/>
                          </a:solidFill>
                          <a:latin typeface="+mn-lt"/>
                          <a:ea typeface="+mn-ea"/>
                          <a:cs typeface="+mn-cs"/>
                        </a:rPr>
                        <a:t>周五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000" b="0" kern="1200" dirty="0">
                          <a:solidFill>
                            <a:srgbClr val="00FFFF"/>
                          </a:solidFill>
                          <a:latin typeface="+mn-lt"/>
                          <a:ea typeface="+mn-ea"/>
                          <a:cs typeface="+mn-cs"/>
                        </a:rPr>
                        <a:t>周六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000" b="0" kern="1200" dirty="0">
                          <a:solidFill>
                            <a:srgbClr val="00FFFF"/>
                          </a:solidFill>
                          <a:latin typeface="+mn-lt"/>
                          <a:ea typeface="+mn-ea"/>
                          <a:cs typeface="+mn-cs"/>
                        </a:rPr>
                        <a:t>周日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02699"/>
                  </a:ext>
                </a:extLst>
              </a:tr>
              <a:tr h="31831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b="0" dirty="0">
                          <a:solidFill>
                            <a:schemeClr val="tx1"/>
                          </a:solidFill>
                        </a:rPr>
                        <a:t>项目</a:t>
                      </a:r>
                      <a:r>
                        <a:rPr lang="en-US" altLang="zh-CN" sz="1000" b="0" dirty="0">
                          <a:solidFill>
                            <a:schemeClr val="tx1"/>
                          </a:solidFill>
                        </a:rPr>
                        <a:t>01</a:t>
                      </a:r>
                      <a:endParaRPr lang="zh-CN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3345985"/>
                  </a:ext>
                </a:extLst>
              </a:tr>
              <a:tr h="3183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项目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02</a:t>
                      </a:r>
                      <a:endParaRPr lang="zh-CN" altLang="en-US" sz="10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808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808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0338906"/>
                  </a:ext>
                </a:extLst>
              </a:tr>
              <a:tr h="3183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项目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03</a:t>
                      </a:r>
                      <a:endParaRPr lang="zh-CN" altLang="en-US" sz="10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5148938"/>
                  </a:ext>
                </a:extLst>
              </a:tr>
              <a:tr h="3183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项目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04</a:t>
                      </a:r>
                      <a:endParaRPr lang="zh-CN" altLang="en-US" sz="10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6040761"/>
                  </a:ext>
                </a:extLst>
              </a:tr>
              <a:tr h="3307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项目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05</a:t>
                      </a:r>
                      <a:endParaRPr lang="zh-CN" altLang="en-US" sz="10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177635"/>
                  </a:ext>
                </a:extLst>
              </a:tr>
              <a:tr h="3183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项目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06</a:t>
                      </a:r>
                      <a:endParaRPr lang="zh-CN" altLang="en-US" sz="10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808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808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808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808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049748"/>
                  </a:ext>
                </a:extLst>
              </a:tr>
              <a:tr h="1768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项目</a:t>
                      </a:r>
                      <a:r>
                        <a:rPr lang="en-US" altLang="zh-CN" sz="10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07</a:t>
                      </a:r>
                      <a:endParaRPr lang="zh-CN" altLang="en-US" sz="10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5538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0094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E6B8F5AD-4DFC-4608-90EE-6A0DDC595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" y="-297"/>
            <a:ext cx="12193057" cy="6858594"/>
          </a:xfrm>
          <a:prstGeom prst="rect">
            <a:avLst/>
          </a:prstGeom>
        </p:spPr>
      </p:pic>
      <p:pic>
        <p:nvPicPr>
          <p:cNvPr id="2" name="Picture 10">
            <a:extLst>
              <a:ext uri="{FF2B5EF4-FFF2-40B4-BE49-F238E27FC236}">
                <a16:creationId xmlns:a16="http://schemas.microsoft.com/office/drawing/2014/main" id="{2056AED4-D07C-4A65-9C27-F777D62AE0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268" y="879676"/>
            <a:ext cx="2376190" cy="4844404"/>
          </a:xfrm>
          <a:prstGeom prst="rect">
            <a:avLst/>
          </a:prstGeom>
          <a:effectLst/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40B92E4-CF4A-498B-87AF-FC8822E709D8}"/>
              </a:ext>
            </a:extLst>
          </p:cNvPr>
          <p:cNvSpPr/>
          <p:nvPr/>
        </p:nvSpPr>
        <p:spPr>
          <a:xfrm>
            <a:off x="4904193" y="1495997"/>
            <a:ext cx="2056340" cy="3641928"/>
          </a:xfrm>
          <a:prstGeom prst="rect">
            <a:avLst/>
          </a:prstGeom>
          <a:solidFill>
            <a:srgbClr val="268080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DF249FD-1B1F-470E-AB30-F73D8E9766B2}"/>
              </a:ext>
            </a:extLst>
          </p:cNvPr>
          <p:cNvSpPr/>
          <p:nvPr/>
        </p:nvSpPr>
        <p:spPr>
          <a:xfrm>
            <a:off x="7349145" y="1495997"/>
            <a:ext cx="2056340" cy="3641928"/>
          </a:xfrm>
          <a:prstGeom prst="rect">
            <a:avLst/>
          </a:prstGeom>
          <a:solidFill>
            <a:srgbClr val="268080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8000BBD-243D-446D-B9BB-BD32BA42C107}"/>
              </a:ext>
            </a:extLst>
          </p:cNvPr>
          <p:cNvSpPr/>
          <p:nvPr/>
        </p:nvSpPr>
        <p:spPr>
          <a:xfrm>
            <a:off x="9619764" y="1495997"/>
            <a:ext cx="2056340" cy="3641928"/>
          </a:xfrm>
          <a:prstGeom prst="rect">
            <a:avLst/>
          </a:prstGeom>
          <a:solidFill>
            <a:srgbClr val="268080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C16F477-DFC4-4EFF-BC51-D968FDCBA6FC}"/>
              </a:ext>
            </a:extLst>
          </p:cNvPr>
          <p:cNvSpPr/>
          <p:nvPr/>
        </p:nvSpPr>
        <p:spPr>
          <a:xfrm>
            <a:off x="750310" y="3565564"/>
            <a:ext cx="3765272" cy="700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请输入文本内容，以一段话的形式，进行描述，尽量保证观点传达清晰。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ACB04AB-3023-4872-BB19-B7798102C131}"/>
              </a:ext>
            </a:extLst>
          </p:cNvPr>
          <p:cNvSpPr txBox="1"/>
          <p:nvPr/>
        </p:nvSpPr>
        <p:spPr>
          <a:xfrm>
            <a:off x="750309" y="2141417"/>
            <a:ext cx="34163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00FFFF"/>
                </a:solidFill>
              </a:rPr>
              <a:t>请输入标题</a:t>
            </a:r>
          </a:p>
          <a:p>
            <a:r>
              <a:rPr lang="zh-CN" altLang="en-US" sz="3600" b="1" dirty="0">
                <a:solidFill>
                  <a:srgbClr val="00FFFF"/>
                </a:solidFill>
              </a:rPr>
              <a:t>并阐述相关内容</a:t>
            </a: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B5300A74-01EC-4A88-82A5-6BA119DBC6D0}"/>
              </a:ext>
            </a:extLst>
          </p:cNvPr>
          <p:cNvSpPr/>
          <p:nvPr/>
        </p:nvSpPr>
        <p:spPr>
          <a:xfrm>
            <a:off x="2917000" y="2087565"/>
            <a:ext cx="381000" cy="221672"/>
          </a:xfrm>
          <a:custGeom>
            <a:avLst/>
            <a:gdLst>
              <a:gd name="connsiteX0" fmla="*/ 0 w 381000"/>
              <a:gd name="connsiteY0" fmla="*/ 0 h 221672"/>
              <a:gd name="connsiteX1" fmla="*/ 381000 w 381000"/>
              <a:gd name="connsiteY1" fmla="*/ 0 h 221672"/>
              <a:gd name="connsiteX2" fmla="*/ 381000 w 381000"/>
              <a:gd name="connsiteY2" fmla="*/ 221672 h 221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000" h="221672">
                <a:moveTo>
                  <a:pt x="0" y="0"/>
                </a:moveTo>
                <a:lnTo>
                  <a:pt x="381000" y="0"/>
                </a:lnTo>
                <a:lnTo>
                  <a:pt x="381000" y="221672"/>
                </a:lnTo>
              </a:path>
            </a:pathLst>
          </a:cu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3D18233-0DBA-47D5-90E9-D2C55836D06C}"/>
              </a:ext>
            </a:extLst>
          </p:cNvPr>
          <p:cNvCxnSpPr>
            <a:cxnSpLocks/>
          </p:cNvCxnSpPr>
          <p:nvPr/>
        </p:nvCxnSpPr>
        <p:spPr>
          <a:xfrm>
            <a:off x="1146048" y="2087565"/>
            <a:ext cx="1719072" cy="0"/>
          </a:xfrm>
          <a:prstGeom prst="line">
            <a:avLst/>
          </a:pr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289045A-3DAB-4E40-B966-56D6DC286250}"/>
              </a:ext>
            </a:extLst>
          </p:cNvPr>
          <p:cNvGrpSpPr/>
          <p:nvPr/>
        </p:nvGrpSpPr>
        <p:grpSpPr>
          <a:xfrm>
            <a:off x="859790" y="2048510"/>
            <a:ext cx="235158" cy="72385"/>
            <a:chOff x="854075" y="2084070"/>
            <a:chExt cx="235158" cy="72385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1FA8A2A-8CFA-48FA-8BD1-456ECD00BE88}"/>
                </a:ext>
              </a:extLst>
            </p:cNvPr>
            <p:cNvSpPr/>
            <p:nvPr/>
          </p:nvSpPr>
          <p:spPr>
            <a:xfrm>
              <a:off x="854075" y="2084070"/>
              <a:ext cx="72385" cy="72385"/>
            </a:xfrm>
            <a:prstGeom prst="rect">
              <a:avLst/>
            </a:prstGeom>
            <a:noFill/>
            <a:ln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6AC6E5E4-B639-4405-9ABC-3AB0CCBF6F06}"/>
                </a:ext>
              </a:extLst>
            </p:cNvPr>
            <p:cNvSpPr/>
            <p:nvPr/>
          </p:nvSpPr>
          <p:spPr>
            <a:xfrm>
              <a:off x="961426" y="2084070"/>
              <a:ext cx="127807" cy="72385"/>
            </a:xfrm>
            <a:prstGeom prst="rect">
              <a:avLst/>
            </a:prstGeom>
            <a:noFill/>
            <a:ln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DE8B8E90-C0E6-4928-9262-882B56053837}"/>
              </a:ext>
            </a:extLst>
          </p:cNvPr>
          <p:cNvSpPr/>
          <p:nvPr/>
        </p:nvSpPr>
        <p:spPr>
          <a:xfrm rot="5400000">
            <a:off x="3955284" y="3150923"/>
            <a:ext cx="215489" cy="207201"/>
          </a:xfrm>
          <a:custGeom>
            <a:avLst/>
            <a:gdLst>
              <a:gd name="connsiteX0" fmla="*/ 0 w 540328"/>
              <a:gd name="connsiteY0" fmla="*/ 0 h 519546"/>
              <a:gd name="connsiteX1" fmla="*/ 540328 w 540328"/>
              <a:gd name="connsiteY1" fmla="*/ 0 h 519546"/>
              <a:gd name="connsiteX2" fmla="*/ 540328 w 540328"/>
              <a:gd name="connsiteY2" fmla="*/ 519546 h 519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0328" h="519546">
                <a:moveTo>
                  <a:pt x="0" y="0"/>
                </a:moveTo>
                <a:lnTo>
                  <a:pt x="540328" y="0"/>
                </a:lnTo>
                <a:lnTo>
                  <a:pt x="540328" y="519546"/>
                </a:lnTo>
              </a:path>
            </a:pathLst>
          </a:cu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0FB84C7-0380-4F53-A3C6-4DDD342CFDE8}"/>
              </a:ext>
            </a:extLst>
          </p:cNvPr>
          <p:cNvGrpSpPr/>
          <p:nvPr/>
        </p:nvGrpSpPr>
        <p:grpSpPr>
          <a:xfrm>
            <a:off x="874713" y="662940"/>
            <a:ext cx="1163474" cy="574548"/>
            <a:chOff x="1866900" y="1188625"/>
            <a:chExt cx="907037" cy="447914"/>
          </a:xfrm>
          <a:solidFill>
            <a:srgbClr val="00FFFF"/>
          </a:solidFill>
        </p:grpSpPr>
        <p:sp>
          <p:nvSpPr>
            <p:cNvPr id="20" name="Rectangle 4">
              <a:extLst>
                <a:ext uri="{FF2B5EF4-FFF2-40B4-BE49-F238E27FC236}">
                  <a16:creationId xmlns:a16="http://schemas.microsoft.com/office/drawing/2014/main" id="{EF04F57B-EDFD-4A2E-8057-EF96E4A92146}"/>
                </a:ext>
              </a:extLst>
            </p:cNvPr>
            <p:cNvSpPr/>
            <p:nvPr/>
          </p:nvSpPr>
          <p:spPr>
            <a:xfrm>
              <a:off x="1866900" y="1188625"/>
              <a:ext cx="907037" cy="2942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64008" rIns="0" rtlCol="0" anchor="ctr"/>
            <a:lstStyle/>
            <a:p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1" name="Right Triangle 5">
              <a:extLst>
                <a:ext uri="{FF2B5EF4-FFF2-40B4-BE49-F238E27FC236}">
                  <a16:creationId xmlns:a16="http://schemas.microsoft.com/office/drawing/2014/main" id="{CB52CBB8-AA9F-4C22-B543-F61BDE40E807}"/>
                </a:ext>
              </a:extLst>
            </p:cNvPr>
            <p:cNvSpPr/>
            <p:nvPr/>
          </p:nvSpPr>
          <p:spPr>
            <a:xfrm flipV="1">
              <a:off x="2620256" y="1482859"/>
              <a:ext cx="153680" cy="153680"/>
            </a:xfrm>
            <a:prstGeom prst="rtTriangle">
              <a:avLst/>
            </a:prstGeom>
            <a:solidFill>
              <a:srgbClr val="33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4BF37DDE-2B3A-4207-BA92-89C30020704C}"/>
              </a:ext>
            </a:extLst>
          </p:cNvPr>
          <p:cNvSpPr txBox="1"/>
          <p:nvPr/>
        </p:nvSpPr>
        <p:spPr>
          <a:xfrm>
            <a:off x="1005044" y="692047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/>
              <a:t>产品分析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16684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8D67B427-E7D9-4443-AF5E-0B7198612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" y="-297"/>
            <a:ext cx="12193057" cy="6858594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4C16F477-DFC4-4EFF-BC51-D968FDCBA6FC}"/>
              </a:ext>
            </a:extLst>
          </p:cNvPr>
          <p:cNvSpPr/>
          <p:nvPr/>
        </p:nvSpPr>
        <p:spPr>
          <a:xfrm>
            <a:off x="750310" y="3565564"/>
            <a:ext cx="3765272" cy="700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请输入文本内容，以一段话的形式，进行描述，尽量保证观点传达清晰。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ACB04AB-3023-4872-BB19-B7798102C131}"/>
              </a:ext>
            </a:extLst>
          </p:cNvPr>
          <p:cNvSpPr txBox="1"/>
          <p:nvPr/>
        </p:nvSpPr>
        <p:spPr>
          <a:xfrm>
            <a:off x="750309" y="2141417"/>
            <a:ext cx="34163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00FFFF"/>
                </a:solidFill>
              </a:rPr>
              <a:t>请输入标题</a:t>
            </a:r>
          </a:p>
          <a:p>
            <a:r>
              <a:rPr lang="zh-CN" altLang="en-US" sz="3600" b="1" dirty="0">
                <a:solidFill>
                  <a:srgbClr val="00FFFF"/>
                </a:solidFill>
              </a:rPr>
              <a:t>并阐述相关内容</a:t>
            </a: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B5300A74-01EC-4A88-82A5-6BA119DBC6D0}"/>
              </a:ext>
            </a:extLst>
          </p:cNvPr>
          <p:cNvSpPr/>
          <p:nvPr/>
        </p:nvSpPr>
        <p:spPr>
          <a:xfrm>
            <a:off x="2917000" y="2087565"/>
            <a:ext cx="381000" cy="221672"/>
          </a:xfrm>
          <a:custGeom>
            <a:avLst/>
            <a:gdLst>
              <a:gd name="connsiteX0" fmla="*/ 0 w 381000"/>
              <a:gd name="connsiteY0" fmla="*/ 0 h 221672"/>
              <a:gd name="connsiteX1" fmla="*/ 381000 w 381000"/>
              <a:gd name="connsiteY1" fmla="*/ 0 h 221672"/>
              <a:gd name="connsiteX2" fmla="*/ 381000 w 381000"/>
              <a:gd name="connsiteY2" fmla="*/ 221672 h 221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000" h="221672">
                <a:moveTo>
                  <a:pt x="0" y="0"/>
                </a:moveTo>
                <a:lnTo>
                  <a:pt x="381000" y="0"/>
                </a:lnTo>
                <a:lnTo>
                  <a:pt x="381000" y="221672"/>
                </a:lnTo>
              </a:path>
            </a:pathLst>
          </a:cu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3D18233-0DBA-47D5-90E9-D2C55836D06C}"/>
              </a:ext>
            </a:extLst>
          </p:cNvPr>
          <p:cNvCxnSpPr>
            <a:cxnSpLocks/>
          </p:cNvCxnSpPr>
          <p:nvPr/>
        </p:nvCxnSpPr>
        <p:spPr>
          <a:xfrm>
            <a:off x="1146048" y="2087565"/>
            <a:ext cx="1719072" cy="0"/>
          </a:xfrm>
          <a:prstGeom prst="line">
            <a:avLst/>
          </a:pr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289045A-3DAB-4E40-B966-56D6DC286250}"/>
              </a:ext>
            </a:extLst>
          </p:cNvPr>
          <p:cNvGrpSpPr/>
          <p:nvPr/>
        </p:nvGrpSpPr>
        <p:grpSpPr>
          <a:xfrm>
            <a:off x="859790" y="2048510"/>
            <a:ext cx="235158" cy="72385"/>
            <a:chOff x="854075" y="2084070"/>
            <a:chExt cx="235158" cy="72385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1FA8A2A-8CFA-48FA-8BD1-456ECD00BE88}"/>
                </a:ext>
              </a:extLst>
            </p:cNvPr>
            <p:cNvSpPr/>
            <p:nvPr/>
          </p:nvSpPr>
          <p:spPr>
            <a:xfrm>
              <a:off x="854075" y="2084070"/>
              <a:ext cx="72385" cy="72385"/>
            </a:xfrm>
            <a:prstGeom prst="rect">
              <a:avLst/>
            </a:prstGeom>
            <a:noFill/>
            <a:ln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6AC6E5E4-B639-4405-9ABC-3AB0CCBF6F06}"/>
                </a:ext>
              </a:extLst>
            </p:cNvPr>
            <p:cNvSpPr/>
            <p:nvPr/>
          </p:nvSpPr>
          <p:spPr>
            <a:xfrm>
              <a:off x="961426" y="2084070"/>
              <a:ext cx="127807" cy="72385"/>
            </a:xfrm>
            <a:prstGeom prst="rect">
              <a:avLst/>
            </a:prstGeom>
            <a:noFill/>
            <a:ln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DE8B8E90-C0E6-4928-9262-882B56053837}"/>
              </a:ext>
            </a:extLst>
          </p:cNvPr>
          <p:cNvSpPr/>
          <p:nvPr/>
        </p:nvSpPr>
        <p:spPr>
          <a:xfrm rot="5400000">
            <a:off x="3955284" y="3150923"/>
            <a:ext cx="215489" cy="207201"/>
          </a:xfrm>
          <a:custGeom>
            <a:avLst/>
            <a:gdLst>
              <a:gd name="connsiteX0" fmla="*/ 0 w 540328"/>
              <a:gd name="connsiteY0" fmla="*/ 0 h 519546"/>
              <a:gd name="connsiteX1" fmla="*/ 540328 w 540328"/>
              <a:gd name="connsiteY1" fmla="*/ 0 h 519546"/>
              <a:gd name="connsiteX2" fmla="*/ 540328 w 540328"/>
              <a:gd name="connsiteY2" fmla="*/ 519546 h 519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0328" h="519546">
                <a:moveTo>
                  <a:pt x="0" y="0"/>
                </a:moveTo>
                <a:lnTo>
                  <a:pt x="540328" y="0"/>
                </a:lnTo>
                <a:lnTo>
                  <a:pt x="540328" y="519546"/>
                </a:lnTo>
              </a:path>
            </a:pathLst>
          </a:custGeom>
          <a:noFill/>
          <a:ln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0FB84C7-0380-4F53-A3C6-4DDD342CFDE8}"/>
              </a:ext>
            </a:extLst>
          </p:cNvPr>
          <p:cNvGrpSpPr/>
          <p:nvPr/>
        </p:nvGrpSpPr>
        <p:grpSpPr>
          <a:xfrm>
            <a:off x="874713" y="662940"/>
            <a:ext cx="1163474" cy="574548"/>
            <a:chOff x="1866900" y="1188625"/>
            <a:chExt cx="907037" cy="447914"/>
          </a:xfrm>
          <a:solidFill>
            <a:srgbClr val="00FFFF"/>
          </a:solidFill>
        </p:grpSpPr>
        <p:sp>
          <p:nvSpPr>
            <p:cNvPr id="20" name="Rectangle 4">
              <a:extLst>
                <a:ext uri="{FF2B5EF4-FFF2-40B4-BE49-F238E27FC236}">
                  <a16:creationId xmlns:a16="http://schemas.microsoft.com/office/drawing/2014/main" id="{EF04F57B-EDFD-4A2E-8057-EF96E4A92146}"/>
                </a:ext>
              </a:extLst>
            </p:cNvPr>
            <p:cNvSpPr/>
            <p:nvPr/>
          </p:nvSpPr>
          <p:spPr>
            <a:xfrm>
              <a:off x="1866900" y="1188625"/>
              <a:ext cx="907037" cy="2942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64008" rIns="0" rtlCol="0" anchor="ctr"/>
            <a:lstStyle/>
            <a:p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1" name="Right Triangle 5">
              <a:extLst>
                <a:ext uri="{FF2B5EF4-FFF2-40B4-BE49-F238E27FC236}">
                  <a16:creationId xmlns:a16="http://schemas.microsoft.com/office/drawing/2014/main" id="{CB52CBB8-AA9F-4C22-B543-F61BDE40E807}"/>
                </a:ext>
              </a:extLst>
            </p:cNvPr>
            <p:cNvSpPr/>
            <p:nvPr/>
          </p:nvSpPr>
          <p:spPr>
            <a:xfrm flipV="1">
              <a:off x="2620256" y="1482859"/>
              <a:ext cx="153680" cy="153680"/>
            </a:xfrm>
            <a:prstGeom prst="rtTriangle">
              <a:avLst/>
            </a:prstGeom>
            <a:solidFill>
              <a:srgbClr val="33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4BF37DDE-2B3A-4207-BA92-89C30020704C}"/>
              </a:ext>
            </a:extLst>
          </p:cNvPr>
          <p:cNvSpPr txBox="1"/>
          <p:nvPr/>
        </p:nvSpPr>
        <p:spPr>
          <a:xfrm>
            <a:off x="1005044" y="692047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/>
              <a:t>产品分析</a:t>
            </a:r>
            <a:endParaRPr lang="zh-CN" altLang="en-US" sz="1400" dirty="0"/>
          </a:p>
        </p:txBody>
      </p:sp>
      <p:pic>
        <p:nvPicPr>
          <p:cNvPr id="25" name="Picture 5">
            <a:extLst>
              <a:ext uri="{FF2B5EF4-FFF2-40B4-BE49-F238E27FC236}">
                <a16:creationId xmlns:a16="http://schemas.microsoft.com/office/drawing/2014/main" id="{158B4ED4-299D-4909-9678-D9853E0E0A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729" y="1064634"/>
            <a:ext cx="10058401" cy="5627409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3707E77E-26D1-4767-886B-A2A94E1F4865}"/>
              </a:ext>
            </a:extLst>
          </p:cNvPr>
          <p:cNvSpPr/>
          <p:nvPr/>
        </p:nvSpPr>
        <p:spPr>
          <a:xfrm>
            <a:off x="6208684" y="1345121"/>
            <a:ext cx="6283035" cy="3917760"/>
          </a:xfrm>
          <a:prstGeom prst="rect">
            <a:avLst/>
          </a:prstGeom>
          <a:solidFill>
            <a:srgbClr val="268080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727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7A593F6B-96BF-4ABA-B145-9AE76F006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F25A6E6-FA86-48C9-9ABA-F653D1018885}"/>
              </a:ext>
            </a:extLst>
          </p:cNvPr>
          <p:cNvSpPr/>
          <p:nvPr/>
        </p:nvSpPr>
        <p:spPr>
          <a:xfrm>
            <a:off x="4811610" y="6207760"/>
            <a:ext cx="25687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微信公众号 旁门左道</a:t>
            </a:r>
            <a:r>
              <a:rPr lang="en-US" altLang="zh-CN" sz="1200" dirty="0">
                <a:solidFill>
                  <a:schemeClr val="bg1"/>
                </a:solidFill>
              </a:rPr>
              <a:t>PPT </a:t>
            </a:r>
            <a:r>
              <a:rPr lang="zh-CN" altLang="en-US" sz="1200">
                <a:solidFill>
                  <a:schemeClr val="bg1"/>
                </a:solidFill>
              </a:rPr>
              <a:t>原创出品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2A434568-8B38-4290-B0A9-2C0235902292}"/>
              </a:ext>
            </a:extLst>
          </p:cNvPr>
          <p:cNvCxnSpPr>
            <a:cxnSpLocks/>
          </p:cNvCxnSpPr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id="{08FA678E-E714-4A04-9A17-3606C3893EF1}"/>
              </a:ext>
            </a:extLst>
          </p:cNvPr>
          <p:cNvGrpSpPr/>
          <p:nvPr/>
        </p:nvGrpSpPr>
        <p:grpSpPr>
          <a:xfrm>
            <a:off x="4180187" y="2239246"/>
            <a:ext cx="3831626" cy="1287467"/>
            <a:chOff x="4180187" y="1297301"/>
            <a:chExt cx="3831626" cy="1287467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75C092-7E17-4306-938F-F2947AF2832F}"/>
                </a:ext>
              </a:extLst>
            </p:cNvPr>
            <p:cNvSpPr txBox="1"/>
            <p:nvPr/>
          </p:nvSpPr>
          <p:spPr>
            <a:xfrm>
              <a:off x="5285523" y="1297301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bg1"/>
                  </a:solidFill>
                </a:rPr>
                <a:t>感谢观看</a:t>
              </a:r>
              <a:endParaRPr lang="en-US" altLang="zh-CN" sz="2800" dirty="0">
                <a:solidFill>
                  <a:schemeClr val="bg1"/>
                </a:solidFill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8902E4A-AD5C-45C6-AEA7-954723241EF4}"/>
                </a:ext>
              </a:extLst>
            </p:cNvPr>
            <p:cNvSpPr txBox="1"/>
            <p:nvPr/>
          </p:nvSpPr>
          <p:spPr>
            <a:xfrm>
              <a:off x="4180187" y="1753771"/>
              <a:ext cx="383162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rgbClr val="00FFFF"/>
                  </a:solidFill>
                </a:rPr>
                <a:t>THANK YOU</a:t>
              </a:r>
              <a:endParaRPr lang="zh-CN" altLang="en-US" sz="4800" b="1" dirty="0">
                <a:solidFill>
                  <a:srgbClr val="00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4391815"/>
      </p:ext>
    </p:extLst>
  </p:cSld>
  <p:clrMapOvr>
    <a:masterClrMapping/>
  </p:clrMapOvr>
</p:sld>
</file>

<file path=ppt/theme/theme1.xml><?xml version="1.0" encoding="utf-8"?>
<a:theme xmlns:a="http://schemas.openxmlformats.org/drawingml/2006/main" name="科技风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浙大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290</Words>
  <Application>Microsoft Office PowerPoint</Application>
  <PresentationFormat>宽屏</PresentationFormat>
  <Paragraphs>53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Montserrat</vt:lpstr>
      <vt:lpstr>Open Sans</vt:lpstr>
      <vt:lpstr>等线</vt:lpstr>
      <vt:lpstr>Arial</vt:lpstr>
      <vt:lpstr>科技风主题​​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雪贤 宋</dc:creator>
  <cp:lastModifiedBy>邵 云蛟</cp:lastModifiedBy>
  <cp:revision>9</cp:revision>
  <dcterms:created xsi:type="dcterms:W3CDTF">2019-05-23T07:50:49Z</dcterms:created>
  <dcterms:modified xsi:type="dcterms:W3CDTF">2019-05-24T08:09:52Z</dcterms:modified>
</cp:coreProperties>
</file>

<file path=docProps/thumbnail.jpeg>
</file>